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heme/theme6.xml" ContentType="application/vnd.openxmlformats-officedocument.theme+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notesSlides/notesSlide1.xml" ContentType="application/vnd.openxmlformats-officedocument.presentationml.notesSlide+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notesSlides/notesSlide2.xml" ContentType="application/vnd.openxmlformats-officedocument.presentationml.notesSlide+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notesSlides/notesSlide3.xml" ContentType="application/vnd.openxmlformats-officedocument.presentationml.notesSlide+xml"/>
  <Override PartName="/ppt/tags/tag732.xml" ContentType="application/vnd.openxmlformats-officedocument.presentationml.tags+xml"/>
  <Override PartName="/ppt/tags/tag733.xml" ContentType="application/vnd.openxmlformats-officedocument.presentationml.tags+xml"/>
  <Override PartName="/ppt/notesSlides/notesSlide4.xml" ContentType="application/vnd.openxmlformats-officedocument.presentationml.notesSlide+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notesSlides/notesSlide5.xml" ContentType="application/vnd.openxmlformats-officedocument.presentationml.notesSlide+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notesSlides/notesSlide6.xml" ContentType="application/vnd.openxmlformats-officedocument.presentationml.notesSlide+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7.xml" ContentType="application/vnd.openxmlformats-officedocument.presentationml.notesSlide+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notesSlides/notesSlide8.xml" ContentType="application/vnd.openxmlformats-officedocument.presentationml.notesSlide+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9.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notesSlides/notesSlide10.xml" ContentType="application/vnd.openxmlformats-officedocument.presentationml.notesSlide+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notesSlides/notesSlide11.xml" ContentType="application/vnd.openxmlformats-officedocument.presentationml.notesSlide+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notesSlides/notesSlide12.xml" ContentType="application/vnd.openxmlformats-officedocument.presentationml.notesSlide+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notesSlides/notesSlide13.xml" ContentType="application/vnd.openxmlformats-officedocument.presentationml.notesSlide+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notesSlides/notesSlide14.xml" ContentType="application/vnd.openxmlformats-officedocument.presentationml.notesSlide+xml"/>
  <Override PartName="/ppt/tags/tag773.xml" ContentType="application/vnd.openxmlformats-officedocument.presentationml.tags+xml"/>
  <Override PartName="/ppt/tags/tag774.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7" r:id="rId2"/>
    <p:sldMasterId id="2147483686" r:id="rId3"/>
    <p:sldMasterId id="2147483705" r:id="rId4"/>
    <p:sldMasterId id="2147483724" r:id="rId5"/>
  </p:sldMasterIdLst>
  <p:notesMasterIdLst>
    <p:notesMasterId r:id="rId22"/>
  </p:notesMasterIdLst>
  <p:sldIdLst>
    <p:sldId id="301" r:id="rId6"/>
    <p:sldId id="283" r:id="rId7"/>
    <p:sldId id="284" r:id="rId8"/>
    <p:sldId id="285" r:id="rId9"/>
    <p:sldId id="291" r:id="rId10"/>
    <p:sldId id="286" r:id="rId11"/>
    <p:sldId id="292" r:id="rId12"/>
    <p:sldId id="287" r:id="rId13"/>
    <p:sldId id="293" r:id="rId14"/>
    <p:sldId id="288" r:id="rId15"/>
    <p:sldId id="294" r:id="rId16"/>
    <p:sldId id="303" r:id="rId17"/>
    <p:sldId id="289" r:id="rId18"/>
    <p:sldId id="295" r:id="rId19"/>
    <p:sldId id="290" r:id="rId20"/>
    <p:sldId id="304" r:id="rId21"/>
  </p:sldIdLst>
  <p:sldSz cx="12192000" cy="6858000"/>
  <p:notesSz cx="6858000" cy="9144000"/>
  <p:embeddedFontLst>
    <p:embeddedFont>
      <p:font typeface="汉仪超粗圆简" panose="02010600030101010101" charset="-122"/>
      <p:regular r:id="rId23"/>
    </p:embeddedFont>
    <p:embeddedFont>
      <p:font typeface="Calibri" panose="020F0502020204030204" pitchFamily="34" charset="0"/>
      <p:regular r:id="rId24"/>
      <p:bold r:id="rId25"/>
      <p:italic r:id="rId26"/>
      <p:boldItalic r:id="rId27"/>
    </p:embeddedFont>
    <p:embeddedFont>
      <p:font typeface="华文楷体" panose="02010600040101010101" pitchFamily="2" charset="-122"/>
      <p:regular r:id="rId28"/>
    </p:embeddedFont>
    <p:embeddedFont>
      <p:font typeface="楷体" panose="02010609060101010101" pitchFamily="49" charset="-122"/>
      <p:regular r:id="rId29"/>
    </p:embeddedFont>
    <p:embeddedFont>
      <p:font typeface="微软雅黑" panose="020B0503020204020204" pitchFamily="34" charset="-122"/>
      <p:regular r:id="rId30"/>
      <p:bold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27A87-BF74-4CE0-9C24-5D8C79F462B1}"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slideMaster" Target="../slideMasters/slideMaster1.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Master" Target="../slideMasters/slideMaster1.xml"/><Relationship Id="rId4" Type="http://schemas.openxmlformats.org/officeDocument/2006/relationships/tags" Target="../tags/tag67.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9"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slideMaster" Target="../slideMasters/slideMaster1.xml"/><Relationship Id="rId5" Type="http://schemas.openxmlformats.org/officeDocument/2006/relationships/tags" Target="../tags/tag87.xml"/><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slideMaster" Target="../slideMasters/slideMaster1.xml"/><Relationship Id="rId5" Type="http://schemas.openxmlformats.org/officeDocument/2006/relationships/tags" Target="../tags/tag116.xml"/><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Master" Target="../slideMasters/slideMaster1.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image" Target="../media/image1.jpe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slideMaster" Target="../slideMasters/slideMaster2.xml"/><Relationship Id="rId5" Type="http://schemas.openxmlformats.org/officeDocument/2006/relationships/tags" Target="../tags/tag14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Master" Target="../slideMasters/slideMaster2.xml"/><Relationship Id="rId5" Type="http://schemas.openxmlformats.org/officeDocument/2006/relationships/tags" Target="../tags/tag159.xml"/><Relationship Id="rId4" Type="http://schemas.openxmlformats.org/officeDocument/2006/relationships/tags" Target="../tags/tag158.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70.xml"/><Relationship Id="rId7" Type="http://schemas.openxmlformats.org/officeDocument/2006/relationships/slideMaster" Target="../slideMasters/slideMaster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81.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slideMaster" Target="../slideMasters/slideMaster2.xml"/><Relationship Id="rId4" Type="http://schemas.openxmlformats.org/officeDocument/2006/relationships/tags" Target="../tags/tag18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slideMaster" Target="../slideMasters/slideMaster2.xml"/><Relationship Id="rId4" Type="http://schemas.openxmlformats.org/officeDocument/2006/relationships/tags" Target="../tags/tag189.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slideMaster" Target="../slideMasters/slideMaster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slideMaster" Target="../slideMasters/slideMaster2.xml"/><Relationship Id="rId5" Type="http://schemas.openxmlformats.org/officeDocument/2006/relationships/tags" Target="../tags/tag200.xml"/><Relationship Id="rId4" Type="http://schemas.openxmlformats.org/officeDocument/2006/relationships/tags" Target="../tags/tag199.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slideMaster" Target="../slideMasters/slideMaster2.xml"/><Relationship Id="rId4" Type="http://schemas.openxmlformats.org/officeDocument/2006/relationships/tags" Target="../tags/tag2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9.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9"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Master" Target="../slideMasters/slideMaster2.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37.xml"/><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slideMaster" Target="../slideMasters/slideMaster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0"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48.xml"/><Relationship Id="rId3" Type="http://schemas.openxmlformats.org/officeDocument/2006/relationships/tags" Target="../tags/tag243.xml"/><Relationship Id="rId7" Type="http://schemas.openxmlformats.org/officeDocument/2006/relationships/tags" Target="../tags/tag247.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9"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56.xml"/><Relationship Id="rId3" Type="http://schemas.openxmlformats.org/officeDocument/2006/relationships/tags" Target="../tags/tag251.xml"/><Relationship Id="rId7" Type="http://schemas.openxmlformats.org/officeDocument/2006/relationships/tags" Target="../tags/tag255.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slideMaster" Target="../slideMasters/slideMaster2.xml"/><Relationship Id="rId5" Type="http://schemas.openxmlformats.org/officeDocument/2006/relationships/tags" Target="../tags/tag253.xml"/><Relationship Id="rId10" Type="http://schemas.openxmlformats.org/officeDocument/2006/relationships/tags" Target="../tags/tag258.xml"/><Relationship Id="rId4" Type="http://schemas.openxmlformats.org/officeDocument/2006/relationships/tags" Target="../tags/tag252.xml"/><Relationship Id="rId9" Type="http://schemas.openxmlformats.org/officeDocument/2006/relationships/tags" Target="../tags/tag257.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66.xml"/><Relationship Id="rId3" Type="http://schemas.openxmlformats.org/officeDocument/2006/relationships/tags" Target="../tags/tag261.xml"/><Relationship Id="rId7" Type="http://schemas.openxmlformats.org/officeDocument/2006/relationships/tags" Target="../tags/tag265.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slideMaster" Target="../slideMasters/slideMaster2.xml"/><Relationship Id="rId5" Type="http://schemas.openxmlformats.org/officeDocument/2006/relationships/tags" Target="../tags/tag263.xml"/><Relationship Id="rId10" Type="http://schemas.openxmlformats.org/officeDocument/2006/relationships/tags" Target="../tags/tag268.xml"/><Relationship Id="rId4" Type="http://schemas.openxmlformats.org/officeDocument/2006/relationships/tags" Target="../tags/tag262.xml"/><Relationship Id="rId9" Type="http://schemas.openxmlformats.org/officeDocument/2006/relationships/tags" Target="../tags/tag267.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71.xml"/><Relationship Id="rId7" Type="http://schemas.openxmlformats.org/officeDocument/2006/relationships/tags" Target="../tags/tag275.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84.xml"/><Relationship Id="rId7" Type="http://schemas.openxmlformats.org/officeDocument/2006/relationships/slideMaster" Target="../slideMasters/slideMaster3.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Master" Target="../slideMasters/slideMaster3.xml"/><Relationship Id="rId5" Type="http://schemas.openxmlformats.org/officeDocument/2006/relationships/tags" Target="../tags/tag292.xml"/><Relationship Id="rId4" Type="http://schemas.openxmlformats.org/officeDocument/2006/relationships/tags" Target="../tags/tag291.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95.xml"/><Relationship Id="rId7" Type="http://schemas.openxmlformats.org/officeDocument/2006/relationships/tags" Target="../tags/tag299.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9"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302.xml"/><Relationship Id="rId7" Type="http://schemas.openxmlformats.org/officeDocument/2006/relationships/slideMaster" Target="../slideMasters/slideMaster3.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13.xml"/><Relationship Id="rId3" Type="http://schemas.openxmlformats.org/officeDocument/2006/relationships/tags" Target="../tags/tag308.xml"/><Relationship Id="rId7" Type="http://schemas.openxmlformats.org/officeDocument/2006/relationships/tags" Target="../tags/tag312.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 Id="rId5" Type="http://schemas.openxmlformats.org/officeDocument/2006/relationships/slideMaster" Target="../slideMasters/slideMaster3.xml"/><Relationship Id="rId4" Type="http://schemas.openxmlformats.org/officeDocument/2006/relationships/tags" Target="../tags/tag317.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slideMaster" Target="../slideMasters/slideMaster3.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Master" Target="../slideMasters/slideMaster3.xml"/><Relationship Id="rId5" Type="http://schemas.openxmlformats.org/officeDocument/2006/relationships/tags" Target="../tags/tag331.xml"/><Relationship Id="rId4" Type="http://schemas.openxmlformats.org/officeDocument/2006/relationships/tags" Target="../tags/tag330.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 Id="rId5" Type="http://schemas.openxmlformats.org/officeDocument/2006/relationships/slideMaster" Target="../slideMasters/slideMaster3.xml"/><Relationship Id="rId4" Type="http://schemas.openxmlformats.org/officeDocument/2006/relationships/tags" Target="../tags/tag335.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38.xml"/><Relationship Id="rId7" Type="http://schemas.openxmlformats.org/officeDocument/2006/relationships/tags" Target="../tags/tag342.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9" Type="http://schemas.openxmlformats.org/officeDocument/2006/relationships/image" Target="../media/image2.jpeg"/></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5" Type="http://schemas.openxmlformats.org/officeDocument/2006/relationships/slideMaster" Target="../slideMasters/slideMaster3.xml"/><Relationship Id="rId4" Type="http://schemas.openxmlformats.org/officeDocument/2006/relationships/tags" Target="../tags/tag346.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349.xml"/><Relationship Id="rId7" Type="http://schemas.openxmlformats.org/officeDocument/2006/relationships/slideMaster" Target="../slideMasters/slideMaster3.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55.xml"/><Relationship Id="rId7" Type="http://schemas.openxmlformats.org/officeDocument/2006/relationships/tags" Target="../tags/tag359.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62.xml"/><Relationship Id="rId7" Type="http://schemas.openxmlformats.org/officeDocument/2006/relationships/tags" Target="../tags/tag366.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69.xml"/><Relationship Id="rId7" Type="http://schemas.openxmlformats.org/officeDocument/2006/relationships/tags" Target="../tags/tag373.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381.xml"/><Relationship Id="rId3" Type="http://schemas.openxmlformats.org/officeDocument/2006/relationships/tags" Target="../tags/tag376.xml"/><Relationship Id="rId7" Type="http://schemas.openxmlformats.org/officeDocument/2006/relationships/tags" Target="../tags/tag380.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5" Type="http://schemas.openxmlformats.org/officeDocument/2006/relationships/tags" Target="../tags/tag378.xml"/><Relationship Id="rId10" Type="http://schemas.openxmlformats.org/officeDocument/2006/relationships/slideMaster" Target="../slideMasters/slideMaster3.xml"/><Relationship Id="rId4" Type="http://schemas.openxmlformats.org/officeDocument/2006/relationships/tags" Target="../tags/tag377.xml"/><Relationship Id="rId9" Type="http://schemas.openxmlformats.org/officeDocument/2006/relationships/tags" Target="../tags/tag382.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385.xml"/><Relationship Id="rId7" Type="http://schemas.openxmlformats.org/officeDocument/2006/relationships/slideMaster" Target="../slideMasters/slideMaster3.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397.xml"/><Relationship Id="rId7" Type="http://schemas.openxmlformats.org/officeDocument/2006/relationships/slideMaster" Target="../slideMasters/slideMaster4.xml"/><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slideMaster" Target="../slideMasters/slideMaster4.xml"/><Relationship Id="rId5" Type="http://schemas.openxmlformats.org/officeDocument/2006/relationships/tags" Target="../tags/tag405.xml"/><Relationship Id="rId4" Type="http://schemas.openxmlformats.org/officeDocument/2006/relationships/tags" Target="../tags/tag404.xml"/></Relationships>
</file>

<file path=ppt/slideLayouts/_rels/slideLayout5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08.xml"/><Relationship Id="rId7" Type="http://schemas.openxmlformats.org/officeDocument/2006/relationships/tags" Target="../tags/tag412.xml"/><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9"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415.xml"/><Relationship Id="rId7" Type="http://schemas.openxmlformats.org/officeDocument/2006/relationships/slideMaster" Target="../slideMasters/slideMaster4.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426.xml"/><Relationship Id="rId3" Type="http://schemas.openxmlformats.org/officeDocument/2006/relationships/tags" Target="../tags/tag421.xml"/><Relationship Id="rId7" Type="http://schemas.openxmlformats.org/officeDocument/2006/relationships/tags" Target="../tags/tag425.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9"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slideMaster" Target="../slideMasters/slideMaster4.xml"/><Relationship Id="rId4" Type="http://schemas.openxmlformats.org/officeDocument/2006/relationships/tags" Target="../tags/tag430.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tags" Target="../tags/tag431.xml"/><Relationship Id="rId4"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436.xml"/><Relationship Id="rId7" Type="http://schemas.openxmlformats.org/officeDocument/2006/relationships/slideMaster" Target="../slideMasters/slideMaster4.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slideMaster" Target="../slideMasters/slideMaster4.xml"/><Relationship Id="rId5" Type="http://schemas.openxmlformats.org/officeDocument/2006/relationships/tags" Target="../tags/tag444.xml"/><Relationship Id="rId4" Type="http://schemas.openxmlformats.org/officeDocument/2006/relationships/tags" Target="../tags/tag44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5" Type="http://schemas.openxmlformats.org/officeDocument/2006/relationships/slideMaster" Target="../slideMasters/slideMaster4.xml"/><Relationship Id="rId4" Type="http://schemas.openxmlformats.org/officeDocument/2006/relationships/tags" Target="../tags/tag448.xml"/></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51.xml"/><Relationship Id="rId7" Type="http://schemas.openxmlformats.org/officeDocument/2006/relationships/tags" Target="../tags/tag455.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9" Type="http://schemas.openxmlformats.org/officeDocument/2006/relationships/image" Target="../media/image2.jpeg"/></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 Id="rId5" Type="http://schemas.openxmlformats.org/officeDocument/2006/relationships/slideMaster" Target="../slideMasters/slideMaster4.xml"/><Relationship Id="rId4" Type="http://schemas.openxmlformats.org/officeDocument/2006/relationships/tags" Target="../tags/tag459.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462.xml"/><Relationship Id="rId7" Type="http://schemas.openxmlformats.org/officeDocument/2006/relationships/slideMaster" Target="../slideMasters/slideMaster4.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68.xml"/><Relationship Id="rId7" Type="http://schemas.openxmlformats.org/officeDocument/2006/relationships/tags" Target="../tags/tag472.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s>
</file>

<file path=ppt/slideLayouts/_rels/slideLayout69.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75.xml"/><Relationship Id="rId7" Type="http://schemas.openxmlformats.org/officeDocument/2006/relationships/tags" Target="../tags/tag479.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tags" Target="../tags/tag478.xml"/><Relationship Id="rId5" Type="http://schemas.openxmlformats.org/officeDocument/2006/relationships/tags" Target="../tags/tag477.xml"/><Relationship Id="rId4" Type="http://schemas.openxmlformats.org/officeDocument/2006/relationships/tags" Target="../tags/tag47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82.xml"/><Relationship Id="rId7" Type="http://schemas.openxmlformats.org/officeDocument/2006/relationships/tags" Target="../tags/tag486.xm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tags" Target="../tags/tag485.xml"/><Relationship Id="rId5" Type="http://schemas.openxmlformats.org/officeDocument/2006/relationships/tags" Target="../tags/tag484.xml"/><Relationship Id="rId4" Type="http://schemas.openxmlformats.org/officeDocument/2006/relationships/tags" Target="../tags/tag483.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494.xml"/><Relationship Id="rId3" Type="http://schemas.openxmlformats.org/officeDocument/2006/relationships/tags" Target="../tags/tag489.xml"/><Relationship Id="rId7" Type="http://schemas.openxmlformats.org/officeDocument/2006/relationships/tags" Target="../tags/tag493.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tags" Target="../tags/tag492.xml"/><Relationship Id="rId5" Type="http://schemas.openxmlformats.org/officeDocument/2006/relationships/tags" Target="../tags/tag491.xml"/><Relationship Id="rId10" Type="http://schemas.openxmlformats.org/officeDocument/2006/relationships/slideMaster" Target="../slideMasters/slideMaster4.xml"/><Relationship Id="rId4" Type="http://schemas.openxmlformats.org/officeDocument/2006/relationships/tags" Target="../tags/tag490.xml"/><Relationship Id="rId9" Type="http://schemas.openxmlformats.org/officeDocument/2006/relationships/tags" Target="../tags/tag495.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98.xml"/><Relationship Id="rId7" Type="http://schemas.openxmlformats.org/officeDocument/2006/relationships/slideMaster" Target="../slideMasters/slideMaster4.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515.xml"/><Relationship Id="rId13" Type="http://schemas.openxmlformats.org/officeDocument/2006/relationships/tags" Target="../tags/tag520.xml"/><Relationship Id="rId3" Type="http://schemas.openxmlformats.org/officeDocument/2006/relationships/tags" Target="../tags/tag510.xml"/><Relationship Id="rId7" Type="http://schemas.openxmlformats.org/officeDocument/2006/relationships/tags" Target="../tags/tag514.xml"/><Relationship Id="rId12" Type="http://schemas.openxmlformats.org/officeDocument/2006/relationships/tags" Target="../tags/tag519.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tags" Target="../tags/tag513.xml"/><Relationship Id="rId11" Type="http://schemas.openxmlformats.org/officeDocument/2006/relationships/tags" Target="../tags/tag518.xml"/><Relationship Id="rId5" Type="http://schemas.openxmlformats.org/officeDocument/2006/relationships/tags" Target="../tags/tag512.xml"/><Relationship Id="rId15" Type="http://schemas.openxmlformats.org/officeDocument/2006/relationships/image" Target="../media/image4.png"/><Relationship Id="rId10" Type="http://schemas.openxmlformats.org/officeDocument/2006/relationships/tags" Target="../tags/tag517.xml"/><Relationship Id="rId4" Type="http://schemas.openxmlformats.org/officeDocument/2006/relationships/tags" Target="../tags/tag511.xml"/><Relationship Id="rId9" Type="http://schemas.openxmlformats.org/officeDocument/2006/relationships/tags" Target="../tags/tag516.xml"/><Relationship Id="rId14"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tags" Target="../tags/tag528.xml"/><Relationship Id="rId3" Type="http://schemas.openxmlformats.org/officeDocument/2006/relationships/tags" Target="../tags/tag523.xml"/><Relationship Id="rId7" Type="http://schemas.openxmlformats.org/officeDocument/2006/relationships/tags" Target="../tags/tag527.xml"/><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tags" Target="../tags/tag526.xml"/><Relationship Id="rId11" Type="http://schemas.openxmlformats.org/officeDocument/2006/relationships/slideMaster" Target="../slideMasters/slideMaster5.xml"/><Relationship Id="rId5" Type="http://schemas.openxmlformats.org/officeDocument/2006/relationships/tags" Target="../tags/tag525.xml"/><Relationship Id="rId10" Type="http://schemas.openxmlformats.org/officeDocument/2006/relationships/tags" Target="../tags/tag530.xml"/><Relationship Id="rId4" Type="http://schemas.openxmlformats.org/officeDocument/2006/relationships/tags" Target="../tags/tag524.xml"/><Relationship Id="rId9" Type="http://schemas.openxmlformats.org/officeDocument/2006/relationships/tags" Target="../tags/tag529.xml"/></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538.xml"/><Relationship Id="rId3" Type="http://schemas.openxmlformats.org/officeDocument/2006/relationships/tags" Target="../tags/tag533.xml"/><Relationship Id="rId7" Type="http://schemas.openxmlformats.org/officeDocument/2006/relationships/tags" Target="../tags/tag537.xml"/><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tags" Target="../tags/tag536.xml"/><Relationship Id="rId11" Type="http://schemas.openxmlformats.org/officeDocument/2006/relationships/image" Target="../media/image4.png"/><Relationship Id="rId5" Type="http://schemas.openxmlformats.org/officeDocument/2006/relationships/tags" Target="../tags/tag535.xml"/><Relationship Id="rId10" Type="http://schemas.openxmlformats.org/officeDocument/2006/relationships/slideMaster" Target="../slideMasters/slideMaster5.xml"/><Relationship Id="rId4" Type="http://schemas.openxmlformats.org/officeDocument/2006/relationships/tags" Target="../tags/tag534.xml"/><Relationship Id="rId9" Type="http://schemas.openxmlformats.org/officeDocument/2006/relationships/tags" Target="../tags/tag539.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547.xml"/><Relationship Id="rId3" Type="http://schemas.openxmlformats.org/officeDocument/2006/relationships/tags" Target="../tags/tag542.xml"/><Relationship Id="rId7" Type="http://schemas.openxmlformats.org/officeDocument/2006/relationships/tags" Target="../tags/tag546.xml"/><Relationship Id="rId12" Type="http://schemas.openxmlformats.org/officeDocument/2006/relationships/slideMaster" Target="../slideMasters/slideMaster5.xml"/><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tags" Target="../tags/tag545.xml"/><Relationship Id="rId11" Type="http://schemas.openxmlformats.org/officeDocument/2006/relationships/tags" Target="../tags/tag550.xml"/><Relationship Id="rId5" Type="http://schemas.openxmlformats.org/officeDocument/2006/relationships/tags" Target="../tags/tag544.xml"/><Relationship Id="rId10" Type="http://schemas.openxmlformats.org/officeDocument/2006/relationships/tags" Target="../tags/tag549.xml"/><Relationship Id="rId4" Type="http://schemas.openxmlformats.org/officeDocument/2006/relationships/tags" Target="../tags/tag543.xml"/><Relationship Id="rId9" Type="http://schemas.openxmlformats.org/officeDocument/2006/relationships/tags" Target="../tags/tag548.xml"/></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558.xml"/><Relationship Id="rId13" Type="http://schemas.openxmlformats.org/officeDocument/2006/relationships/tags" Target="../tags/tag563.xml"/><Relationship Id="rId3" Type="http://schemas.openxmlformats.org/officeDocument/2006/relationships/tags" Target="../tags/tag553.xml"/><Relationship Id="rId7" Type="http://schemas.openxmlformats.org/officeDocument/2006/relationships/tags" Target="../tags/tag557.xml"/><Relationship Id="rId12" Type="http://schemas.openxmlformats.org/officeDocument/2006/relationships/tags" Target="../tags/tag562.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tags" Target="../tags/tag561.xml"/><Relationship Id="rId5" Type="http://schemas.openxmlformats.org/officeDocument/2006/relationships/tags" Target="../tags/tag555.xml"/><Relationship Id="rId10" Type="http://schemas.openxmlformats.org/officeDocument/2006/relationships/tags" Target="../tags/tag560.xml"/><Relationship Id="rId4" Type="http://schemas.openxmlformats.org/officeDocument/2006/relationships/tags" Target="../tags/tag554.xml"/><Relationship Id="rId9" Type="http://schemas.openxmlformats.org/officeDocument/2006/relationships/tags" Target="../tags/tag559.xml"/><Relationship Id="rId14"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566.xml"/><Relationship Id="rId7" Type="http://schemas.openxmlformats.org/officeDocument/2006/relationships/image" Target="../media/image4.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slideMaster" Target="../slideMasters/slideMaster5.xml"/><Relationship Id="rId5" Type="http://schemas.openxmlformats.org/officeDocument/2006/relationships/tags" Target="../tags/tag568.xml"/><Relationship Id="rId4" Type="http://schemas.openxmlformats.org/officeDocument/2006/relationships/tags" Target="../tags/tag56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 Id="rId4"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579.xml"/><Relationship Id="rId3" Type="http://schemas.openxmlformats.org/officeDocument/2006/relationships/tags" Target="../tags/tag574.xml"/><Relationship Id="rId7" Type="http://schemas.openxmlformats.org/officeDocument/2006/relationships/tags" Target="../tags/tag578.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5" Type="http://schemas.openxmlformats.org/officeDocument/2006/relationships/tags" Target="../tags/tag576.xml"/><Relationship Id="rId10" Type="http://schemas.openxmlformats.org/officeDocument/2006/relationships/slideMaster" Target="../slideMasters/slideMaster5.xml"/><Relationship Id="rId4" Type="http://schemas.openxmlformats.org/officeDocument/2006/relationships/tags" Target="../tags/tag575.xml"/><Relationship Id="rId9" Type="http://schemas.openxmlformats.org/officeDocument/2006/relationships/tags" Target="../tags/tag580.xm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588.xml"/><Relationship Id="rId3" Type="http://schemas.openxmlformats.org/officeDocument/2006/relationships/tags" Target="../tags/tag583.xml"/><Relationship Id="rId7" Type="http://schemas.openxmlformats.org/officeDocument/2006/relationships/tags" Target="../tags/tag587.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slideMaster" Target="../slideMasters/slideMaster5.xml"/><Relationship Id="rId5" Type="http://schemas.openxmlformats.org/officeDocument/2006/relationships/tags" Target="../tags/tag585.xml"/><Relationship Id="rId10" Type="http://schemas.openxmlformats.org/officeDocument/2006/relationships/tags" Target="../tags/tag590.xml"/><Relationship Id="rId4" Type="http://schemas.openxmlformats.org/officeDocument/2006/relationships/tags" Target="../tags/tag584.xml"/><Relationship Id="rId9" Type="http://schemas.openxmlformats.org/officeDocument/2006/relationships/tags" Target="../tags/tag589.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598.xml"/><Relationship Id="rId3" Type="http://schemas.openxmlformats.org/officeDocument/2006/relationships/tags" Target="../tags/tag593.xml"/><Relationship Id="rId7" Type="http://schemas.openxmlformats.org/officeDocument/2006/relationships/tags" Target="../tags/tag597.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tags" Target="../tags/tag596.xml"/><Relationship Id="rId5" Type="http://schemas.openxmlformats.org/officeDocument/2006/relationships/tags" Target="../tags/tag595.xml"/><Relationship Id="rId10" Type="http://schemas.openxmlformats.org/officeDocument/2006/relationships/slideMaster" Target="../slideMasters/slideMaster5.xml"/><Relationship Id="rId4" Type="http://schemas.openxmlformats.org/officeDocument/2006/relationships/tags" Target="../tags/tag594.xml"/><Relationship Id="rId9" Type="http://schemas.openxmlformats.org/officeDocument/2006/relationships/tags" Target="../tags/tag599.xml"/></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607.xml"/><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image" Target="../media/image4.pn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slideMaster" Target="../slideMasters/slideMaster5.xml"/><Relationship Id="rId5" Type="http://schemas.openxmlformats.org/officeDocument/2006/relationships/tags" Target="../tags/tag604.xml"/><Relationship Id="rId10" Type="http://schemas.openxmlformats.org/officeDocument/2006/relationships/tags" Target="../tags/tag609.xml"/><Relationship Id="rId4" Type="http://schemas.openxmlformats.org/officeDocument/2006/relationships/tags" Target="../tags/tag603.xml"/><Relationship Id="rId9" Type="http://schemas.openxmlformats.org/officeDocument/2006/relationships/tags" Target="../tags/tag608.xml"/></Relationships>
</file>

<file path=ppt/slideLayouts/_rels/slideLayout84.xml.rels><?xml version="1.0" encoding="UTF-8" standalone="yes"?>
<Relationships xmlns="http://schemas.openxmlformats.org/package/2006/relationships"><Relationship Id="rId8" Type="http://schemas.openxmlformats.org/officeDocument/2006/relationships/tags" Target="../tags/tag617.xml"/><Relationship Id="rId3" Type="http://schemas.openxmlformats.org/officeDocument/2006/relationships/tags" Target="../tags/tag612.xml"/><Relationship Id="rId7" Type="http://schemas.openxmlformats.org/officeDocument/2006/relationships/tags" Target="../tags/tag616.xml"/><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5" Type="http://schemas.openxmlformats.org/officeDocument/2006/relationships/tags" Target="../tags/tag614.xml"/><Relationship Id="rId10" Type="http://schemas.openxmlformats.org/officeDocument/2006/relationships/slideMaster" Target="../slideMasters/slideMaster5.xml"/><Relationship Id="rId4" Type="http://schemas.openxmlformats.org/officeDocument/2006/relationships/tags" Target="../tags/tag613.xml"/><Relationship Id="rId9" Type="http://schemas.openxmlformats.org/officeDocument/2006/relationships/tags" Target="../tags/tag618.xml"/></Relationships>
</file>

<file path=ppt/slideLayouts/_rels/slideLayout85.xml.rels><?xml version="1.0" encoding="UTF-8" standalone="yes"?>
<Relationships xmlns="http://schemas.openxmlformats.org/package/2006/relationships"><Relationship Id="rId8" Type="http://schemas.openxmlformats.org/officeDocument/2006/relationships/tags" Target="../tags/tag626.xml"/><Relationship Id="rId13" Type="http://schemas.openxmlformats.org/officeDocument/2006/relationships/slideMaster" Target="../slideMasters/slideMaster5.xml"/><Relationship Id="rId3" Type="http://schemas.openxmlformats.org/officeDocument/2006/relationships/tags" Target="../tags/tag621.xml"/><Relationship Id="rId7" Type="http://schemas.openxmlformats.org/officeDocument/2006/relationships/tags" Target="../tags/tag625.xml"/><Relationship Id="rId12" Type="http://schemas.openxmlformats.org/officeDocument/2006/relationships/tags" Target="../tags/tag630.xml"/><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tags" Target="../tags/tag624.xml"/><Relationship Id="rId11" Type="http://schemas.openxmlformats.org/officeDocument/2006/relationships/tags" Target="../tags/tag629.xml"/><Relationship Id="rId5" Type="http://schemas.openxmlformats.org/officeDocument/2006/relationships/tags" Target="../tags/tag623.xml"/><Relationship Id="rId10" Type="http://schemas.openxmlformats.org/officeDocument/2006/relationships/tags" Target="../tags/tag628.xml"/><Relationship Id="rId4" Type="http://schemas.openxmlformats.org/officeDocument/2006/relationships/tags" Target="../tags/tag622.xml"/><Relationship Id="rId9" Type="http://schemas.openxmlformats.org/officeDocument/2006/relationships/tags" Target="../tags/tag627.xml"/></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638.xml"/><Relationship Id="rId3" Type="http://schemas.openxmlformats.org/officeDocument/2006/relationships/tags" Target="../tags/tag633.xml"/><Relationship Id="rId7" Type="http://schemas.openxmlformats.org/officeDocument/2006/relationships/tags" Target="../tags/tag637.xml"/><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slideMaster" Target="../slideMasters/slideMaster5.xml"/><Relationship Id="rId5" Type="http://schemas.openxmlformats.org/officeDocument/2006/relationships/tags" Target="../tags/tag635.xml"/><Relationship Id="rId10" Type="http://schemas.openxmlformats.org/officeDocument/2006/relationships/tags" Target="../tags/tag640.xml"/><Relationship Id="rId4" Type="http://schemas.openxmlformats.org/officeDocument/2006/relationships/tags" Target="../tags/tag634.xml"/><Relationship Id="rId9" Type="http://schemas.openxmlformats.org/officeDocument/2006/relationships/tags" Target="../tags/tag639.xml"/></Relationships>
</file>

<file path=ppt/slideLayouts/_rels/slideLayout87.xml.rels><?xml version="1.0" encoding="UTF-8" standalone="yes"?>
<Relationships xmlns="http://schemas.openxmlformats.org/package/2006/relationships"><Relationship Id="rId8" Type="http://schemas.openxmlformats.org/officeDocument/2006/relationships/tags" Target="../tags/tag648.xml"/><Relationship Id="rId13" Type="http://schemas.openxmlformats.org/officeDocument/2006/relationships/slideMaster" Target="../slideMasters/slideMaster5.xml"/><Relationship Id="rId3" Type="http://schemas.openxmlformats.org/officeDocument/2006/relationships/tags" Target="../tags/tag643.xml"/><Relationship Id="rId7" Type="http://schemas.openxmlformats.org/officeDocument/2006/relationships/tags" Target="../tags/tag647.xml"/><Relationship Id="rId12" Type="http://schemas.openxmlformats.org/officeDocument/2006/relationships/tags" Target="../tags/tag652.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tags" Target="../tags/tag651.xml"/><Relationship Id="rId5" Type="http://schemas.openxmlformats.org/officeDocument/2006/relationships/tags" Target="../tags/tag645.xml"/><Relationship Id="rId10" Type="http://schemas.openxmlformats.org/officeDocument/2006/relationships/tags" Target="../tags/tag650.xml"/><Relationship Id="rId4" Type="http://schemas.openxmlformats.org/officeDocument/2006/relationships/tags" Target="../tags/tag644.xml"/><Relationship Id="rId9" Type="http://schemas.openxmlformats.org/officeDocument/2006/relationships/tags" Target="../tags/tag649.xml"/></Relationships>
</file>

<file path=ppt/slideLayouts/_rels/slideLayout88.xml.rels><?xml version="1.0" encoding="UTF-8" standalone="yes"?>
<Relationships xmlns="http://schemas.openxmlformats.org/package/2006/relationships"><Relationship Id="rId8" Type="http://schemas.openxmlformats.org/officeDocument/2006/relationships/tags" Target="../tags/tag660.xml"/><Relationship Id="rId13" Type="http://schemas.openxmlformats.org/officeDocument/2006/relationships/slideMaster" Target="../slideMasters/slideMaster5.xml"/><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tags" Target="../tags/tag66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5" Type="http://schemas.openxmlformats.org/officeDocument/2006/relationships/tags" Target="../tags/tag657.xml"/><Relationship Id="rId10" Type="http://schemas.openxmlformats.org/officeDocument/2006/relationships/tags" Target="../tags/tag662.xml"/><Relationship Id="rId4" Type="http://schemas.openxmlformats.org/officeDocument/2006/relationships/tags" Target="../tags/tag656.xml"/><Relationship Id="rId9" Type="http://schemas.openxmlformats.org/officeDocument/2006/relationships/tags" Target="../tags/tag661.xm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tags" Target="../tags/tag677.xml"/><Relationship Id="rId3" Type="http://schemas.openxmlformats.org/officeDocument/2006/relationships/tags" Target="../tags/tag667.xml"/><Relationship Id="rId7" Type="http://schemas.openxmlformats.org/officeDocument/2006/relationships/tags" Target="../tags/tag671.xml"/><Relationship Id="rId12" Type="http://schemas.openxmlformats.org/officeDocument/2006/relationships/tags" Target="../tags/tag676.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slideMaster" Target="../slideMasters/slideMaster5.xml"/><Relationship Id="rId10" Type="http://schemas.openxmlformats.org/officeDocument/2006/relationships/tags" Target="../tags/tag674.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90.xml.rels><?xml version="1.0" encoding="UTF-8" standalone="yes"?>
<Relationships xmlns="http://schemas.openxmlformats.org/package/2006/relationships"><Relationship Id="rId8" Type="http://schemas.openxmlformats.org/officeDocument/2006/relationships/tags" Target="../tags/tag686.xml"/><Relationship Id="rId13" Type="http://schemas.openxmlformats.org/officeDocument/2006/relationships/tags" Target="../tags/tag691.xml"/><Relationship Id="rId3" Type="http://schemas.openxmlformats.org/officeDocument/2006/relationships/tags" Target="../tags/tag681.xml"/><Relationship Id="rId7" Type="http://schemas.openxmlformats.org/officeDocument/2006/relationships/tags" Target="../tags/tag685.xml"/><Relationship Id="rId12" Type="http://schemas.openxmlformats.org/officeDocument/2006/relationships/tags" Target="../tags/tag690.xml"/><Relationship Id="rId2" Type="http://schemas.openxmlformats.org/officeDocument/2006/relationships/tags" Target="../tags/tag680.xml"/><Relationship Id="rId1" Type="http://schemas.openxmlformats.org/officeDocument/2006/relationships/tags" Target="../tags/tag679.xml"/><Relationship Id="rId6" Type="http://schemas.openxmlformats.org/officeDocument/2006/relationships/tags" Target="../tags/tag684.xml"/><Relationship Id="rId11" Type="http://schemas.openxmlformats.org/officeDocument/2006/relationships/tags" Target="../tags/tag689.xml"/><Relationship Id="rId5" Type="http://schemas.openxmlformats.org/officeDocument/2006/relationships/tags" Target="../tags/tag683.xml"/><Relationship Id="rId15" Type="http://schemas.openxmlformats.org/officeDocument/2006/relationships/slideMaster" Target="../slideMasters/slideMaster5.xml"/><Relationship Id="rId10" Type="http://schemas.openxmlformats.org/officeDocument/2006/relationships/tags" Target="../tags/tag688.xml"/><Relationship Id="rId4" Type="http://schemas.openxmlformats.org/officeDocument/2006/relationships/tags" Target="../tags/tag682.xml"/><Relationship Id="rId9" Type="http://schemas.openxmlformats.org/officeDocument/2006/relationships/tags" Target="../tags/tag687.xml"/><Relationship Id="rId14" Type="http://schemas.openxmlformats.org/officeDocument/2006/relationships/tags" Target="../tags/tag69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p:cNvSpPr/>
          <p:nvPr>
            <p:custDataLst>
              <p:tags r:id="rId1"/>
            </p:custDataLst>
          </p:nvPr>
        </p:nvSpPr>
        <p:spPr>
          <a:xfrm>
            <a:off x="16933" y="6118396"/>
            <a:ext cx="12192000" cy="320162"/>
          </a:xfrm>
          <a:prstGeom prst="rect">
            <a:avLst/>
          </a:prstGeom>
          <a:solidFill>
            <a:schemeClr val="accent3">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8"/>
          <p:cNvCxnSpPr/>
          <p:nvPr>
            <p:custDataLst>
              <p:tags r:id="rId2"/>
            </p:custDataLst>
          </p:nvPr>
        </p:nvCxnSpPr>
        <p:spPr>
          <a:xfrm>
            <a:off x="1310722" y="3218490"/>
            <a:ext cx="810769" cy="0"/>
          </a:xfrm>
          <a:prstGeom prst="line">
            <a:avLst/>
          </a:prstGeom>
          <a:ln>
            <a:solidFill>
              <a:schemeClr val="accent3">
                <a:alpha val="46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20"/>
          <p:cNvCxnSpPr/>
          <p:nvPr>
            <p:custDataLst>
              <p:tags r:id="rId3"/>
            </p:custDataLst>
          </p:nvPr>
        </p:nvCxnSpPr>
        <p:spPr>
          <a:xfrm>
            <a:off x="10104376" y="3218490"/>
            <a:ext cx="810769" cy="0"/>
          </a:xfrm>
          <a:prstGeom prst="line">
            <a:avLst/>
          </a:prstGeom>
          <a:ln>
            <a:solidFill>
              <a:schemeClr val="accent3">
                <a:alpha val="46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ctrTitle" hasCustomPrompt="1"/>
            <p:custDataLst>
              <p:tags r:id="rId7"/>
            </p:custDataLst>
          </p:nvPr>
        </p:nvSpPr>
        <p:spPr>
          <a:xfrm>
            <a:off x="2473780" y="2729756"/>
            <a:ext cx="7244441" cy="998125"/>
          </a:xfrm>
        </p:spPr>
        <p:txBody>
          <a:bodyPr wrap="square" anchor="ctr" anchorCtr="0">
            <a:normAutofit/>
          </a:bodyPr>
          <a:lstStyle>
            <a:lvl1pPr algn="ctr">
              <a:lnSpc>
                <a:spcPct val="90000"/>
              </a:lnSpc>
              <a:defRPr sz="5400" b="0">
                <a:solidFill>
                  <a:schemeClr val="bg1"/>
                </a:solidFill>
              </a:defRPr>
            </a:lvl1pPr>
          </a:lstStyle>
          <a:p>
            <a:r>
              <a:rPr lang="zh-CN" altLang="en-US" dirty="0"/>
              <a:t>单击此处编辑标题</a:t>
            </a:r>
          </a:p>
        </p:txBody>
      </p:sp>
      <p:sp>
        <p:nvSpPr>
          <p:cNvPr id="3" name="副标题 2"/>
          <p:cNvSpPr>
            <a:spLocks noGrp="1"/>
          </p:cNvSpPr>
          <p:nvPr>
            <p:ph type="subTitle" idx="1"/>
            <p:custDataLst>
              <p:tags r:id="rId8"/>
            </p:custDataLst>
          </p:nvPr>
        </p:nvSpPr>
        <p:spPr>
          <a:xfrm>
            <a:off x="2473780" y="5499847"/>
            <a:ext cx="7244441" cy="441058"/>
          </a:xfrm>
        </p:spPr>
        <p:txBody>
          <a:bodyPr anchor="ctr" anchorCtr="0">
            <a:normAutofit/>
          </a:bodyPr>
          <a:lstStyle>
            <a:lvl1pPr marL="0" indent="0" algn="ctr">
              <a:lnSpc>
                <a:spcPct val="90000"/>
              </a:lnSpc>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3" name="图片 12"/>
          <p:cNvPicPr>
            <a:picLocks noChangeAspect="1"/>
          </p:cNvPicPr>
          <p:nvPr>
            <p:custDataLst>
              <p:tags r:id="rId9"/>
            </p:custDataLst>
          </p:nvPr>
        </p:nvPicPr>
        <p:blipFill rotWithShape="1">
          <a:blip r:embed="rId12">
            <a:extLst>
              <a:ext uri="{28A0092B-C50C-407E-A947-70E740481C1C}">
                <a14:useLocalDpi xmlns:a14="http://schemas.microsoft.com/office/drawing/2010/main" val="0"/>
              </a:ext>
            </a:extLst>
          </a:blip>
          <a:srcRect l="206" t="269" r="208" b="269"/>
          <a:stretch>
            <a:fillRect/>
          </a:stretch>
        </p:blipFill>
        <p:spPr>
          <a:xfrm>
            <a:off x="1" y="-1"/>
            <a:ext cx="12192000" cy="6858001"/>
          </a:xfrm>
          <a:prstGeom prst="rect">
            <a:avLst/>
          </a:prstGeom>
        </p:spPr>
      </p:pic>
      <p:sp>
        <p:nvSpPr>
          <p:cNvPr id="7" name="矩形 6"/>
          <p:cNvSpPr/>
          <p:nvPr>
            <p:custDataLst>
              <p:tags r:id="rId10"/>
            </p:custDataLst>
          </p:nvPr>
        </p:nvSpPr>
        <p:spPr>
          <a:xfrm>
            <a:off x="-16932" y="-1"/>
            <a:ext cx="12225865" cy="6870701"/>
          </a:xfrm>
          <a:prstGeom prst="rect">
            <a:avLst/>
          </a:pr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2" name="矩形 11"/>
          <p:cNvSpPr/>
          <p:nvPr>
            <p:custDataLst>
              <p:tags r:id="rId1"/>
            </p:custDataLst>
          </p:nvPr>
        </p:nvSpPr>
        <p:spPr>
          <a:xfrm>
            <a:off x="5154704" y="1412967"/>
            <a:ext cx="1854654" cy="1854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custDataLst>
              <p:tags r:id="rId2"/>
            </p:custDataLst>
          </p:nvPr>
        </p:nvSpPr>
        <p:spPr>
          <a:xfrm>
            <a:off x="-37465" y="6025515"/>
            <a:ext cx="12245975" cy="837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2495187" y="3584102"/>
            <a:ext cx="7201626" cy="1281811"/>
          </a:xfrm>
        </p:spPr>
        <p:txBody>
          <a:bodyPr>
            <a:normAutofit/>
          </a:bodyPr>
          <a:lstStyle>
            <a:lvl1pPr algn="ctr">
              <a:defRPr sz="5400" b="0">
                <a:solidFill>
                  <a:schemeClr val="tx2"/>
                </a:solidFill>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7"/>
            </p:custDataLst>
          </p:nvPr>
        </p:nvSpPr>
        <p:spPr>
          <a:xfrm>
            <a:off x="5154613" y="1828800"/>
            <a:ext cx="1854200" cy="1127125"/>
          </a:xfrm>
        </p:spPr>
        <p:txBody>
          <a:bodyPr anchor="ctr" anchorCtr="0">
            <a:normAutofit/>
          </a:bodyPr>
          <a:lstStyle>
            <a:lvl1pPr marL="0" indent="0" algn="ctr">
              <a:buNone/>
              <a:defRPr sz="2800" b="1" i="0">
                <a:solidFill>
                  <a:schemeClr val="tx2"/>
                </a:solidFill>
              </a:defRPr>
            </a:lvl1pPr>
          </a:lstStyle>
          <a:p>
            <a:pPr lvl="0"/>
            <a:r>
              <a:rPr lang="zh-CN" altLang="en-US" dirty="0"/>
              <a:t>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461078" y="-2073"/>
            <a:ext cx="461665" cy="1142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custDataLst>
              <p:tags r:id="rId2"/>
            </p:custDataLst>
          </p:nvPr>
        </p:nvGrpSpPr>
        <p:grpSpPr>
          <a:xfrm>
            <a:off x="10924705" y="5686200"/>
            <a:ext cx="535663" cy="867080"/>
            <a:chOff x="8382000" y="1972236"/>
            <a:chExt cx="865094" cy="1400332"/>
          </a:xfrm>
        </p:grpSpPr>
        <p:sp>
          <p:nvSpPr>
            <p:cNvPr id="8" name="矩形 7"/>
            <p:cNvSpPr/>
            <p:nvPr userDrawn="1">
              <p:custDataLst>
                <p:tags r:id="rId7"/>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custDataLst>
                <p:tags r:id="rId8"/>
              </p:custDataLst>
            </p:nvPr>
          </p:nvSpPr>
          <p:spPr>
            <a:xfrm>
              <a:off x="8382000" y="1972236"/>
              <a:ext cx="636494" cy="1111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2"/>
            </p:custDataLst>
          </p:nvPr>
        </p:nvGrpSpPr>
        <p:grpSpPr>
          <a:xfrm>
            <a:off x="10924705" y="5686200"/>
            <a:ext cx="535663" cy="867080"/>
            <a:chOff x="8382000" y="1972236"/>
            <a:chExt cx="865094" cy="1400332"/>
          </a:xfrm>
        </p:grpSpPr>
        <p:sp>
          <p:nvSpPr>
            <p:cNvPr id="10" name="矩形 9"/>
            <p:cNvSpPr/>
            <p:nvPr userDrawn="1">
              <p:custDataLst>
                <p:tags r:id="rId9"/>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10"/>
              </p:custDataLst>
            </p:nvPr>
          </p:nvSpPr>
          <p:spPr>
            <a:xfrm>
              <a:off x="8382000" y="1972236"/>
              <a:ext cx="636494" cy="1111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userDrawn="1">
            <p:custDataLst>
              <p:tags r:id="rId3"/>
            </p:custDataLst>
          </p:nvPr>
        </p:nvSpPr>
        <p:spPr>
          <a:xfrm>
            <a:off x="461078" y="-2073"/>
            <a:ext cx="461665" cy="1142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10" name="矩形 9"/>
          <p:cNvSpPr/>
          <p:nvPr userDrawn="1">
            <p:custDataLst>
              <p:tags r:id="rId2"/>
            </p:custDataLst>
          </p:nvPr>
        </p:nvSpPr>
        <p:spPr>
          <a:xfrm>
            <a:off x="461078" y="-2073"/>
            <a:ext cx="461665" cy="1142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custDataLst>
              <p:tags r:id="rId3"/>
            </p:custDataLst>
          </p:nvPr>
        </p:nvGrpSpPr>
        <p:grpSpPr>
          <a:xfrm>
            <a:off x="3968306" y="5686200"/>
            <a:ext cx="535663" cy="867080"/>
            <a:chOff x="8382000" y="1972236"/>
            <a:chExt cx="865094" cy="1400332"/>
          </a:xfrm>
        </p:grpSpPr>
        <p:sp>
          <p:nvSpPr>
            <p:cNvPr id="12" name="矩形 11"/>
            <p:cNvSpPr/>
            <p:nvPr userDrawn="1">
              <p:custDataLst>
                <p:tags r:id="rId10"/>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11"/>
              </p:custDataLst>
            </p:nvPr>
          </p:nvSpPr>
          <p:spPr>
            <a:xfrm>
              <a:off x="8382000" y="1972236"/>
              <a:ext cx="636494" cy="1111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2" name="矩形 11"/>
          <p:cNvSpPr/>
          <p:nvPr userDrawn="1">
            <p:custDataLst>
              <p:tags r:id="rId2"/>
            </p:custDataLst>
          </p:nvPr>
        </p:nvSpPr>
        <p:spPr>
          <a:xfrm>
            <a:off x="461078" y="-2073"/>
            <a:ext cx="461665" cy="1142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2"/>
            </p:custDataLst>
          </p:nvPr>
        </p:nvGrpSpPr>
        <p:grpSpPr>
          <a:xfrm>
            <a:off x="10924705" y="5686200"/>
            <a:ext cx="535663" cy="867080"/>
            <a:chOff x="8382000" y="1972236"/>
            <a:chExt cx="865094" cy="1400332"/>
          </a:xfrm>
        </p:grpSpPr>
        <p:sp>
          <p:nvSpPr>
            <p:cNvPr id="11" name="矩形 10"/>
            <p:cNvSpPr/>
            <p:nvPr userDrawn="1">
              <p:custDataLst>
                <p:tags r:id="rId9"/>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10"/>
              </p:custDataLst>
            </p:nvPr>
          </p:nvSpPr>
          <p:spPr>
            <a:xfrm>
              <a:off x="8382000" y="1972236"/>
              <a:ext cx="636494" cy="1111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2" name="矩形 11"/>
          <p:cNvSpPr/>
          <p:nvPr userDrawn="1">
            <p:custDataLst>
              <p:tags r:id="rId2"/>
            </p:custDataLst>
          </p:nvPr>
        </p:nvSpPr>
        <p:spPr>
          <a:xfrm>
            <a:off x="117935" y="-2073"/>
            <a:ext cx="461665" cy="1142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矩形 7"/>
          <p:cNvSpPr/>
          <p:nvPr userDrawn="1">
            <p:custDataLst>
              <p:tags r:id="rId2"/>
            </p:custDataLst>
          </p:nvPr>
        </p:nvSpPr>
        <p:spPr>
          <a:xfrm>
            <a:off x="461078" y="-2073"/>
            <a:ext cx="461665" cy="1142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p:cNvSpPr/>
          <p:nvPr>
            <p:custDataLst>
              <p:tags r:id="rId1"/>
            </p:custDataLst>
          </p:nvPr>
        </p:nvSpPr>
        <p:spPr>
          <a:xfrm>
            <a:off x="16933" y="6118396"/>
            <a:ext cx="12192000" cy="320162"/>
          </a:xfrm>
          <a:prstGeom prst="rect">
            <a:avLst/>
          </a:prstGeom>
          <a:solidFill>
            <a:schemeClr val="accent3">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8"/>
          <p:cNvCxnSpPr/>
          <p:nvPr>
            <p:custDataLst>
              <p:tags r:id="rId2"/>
            </p:custDataLst>
          </p:nvPr>
        </p:nvCxnSpPr>
        <p:spPr>
          <a:xfrm>
            <a:off x="1310722" y="3218490"/>
            <a:ext cx="810769" cy="0"/>
          </a:xfrm>
          <a:prstGeom prst="line">
            <a:avLst/>
          </a:prstGeom>
          <a:ln>
            <a:solidFill>
              <a:schemeClr val="accent3">
                <a:alpha val="46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20"/>
          <p:cNvCxnSpPr/>
          <p:nvPr>
            <p:custDataLst>
              <p:tags r:id="rId3"/>
            </p:custDataLst>
          </p:nvPr>
        </p:nvCxnSpPr>
        <p:spPr>
          <a:xfrm>
            <a:off x="10104376" y="3218490"/>
            <a:ext cx="810769" cy="0"/>
          </a:xfrm>
          <a:prstGeom prst="line">
            <a:avLst/>
          </a:prstGeom>
          <a:ln>
            <a:solidFill>
              <a:schemeClr val="accent3">
                <a:alpha val="46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ctrTitle" hasCustomPrompt="1"/>
            <p:custDataLst>
              <p:tags r:id="rId7"/>
            </p:custDataLst>
          </p:nvPr>
        </p:nvSpPr>
        <p:spPr>
          <a:xfrm>
            <a:off x="2473780" y="2729756"/>
            <a:ext cx="7244441" cy="998125"/>
          </a:xfrm>
        </p:spPr>
        <p:txBody>
          <a:bodyPr wrap="square" anchor="ctr" anchorCtr="0">
            <a:normAutofit/>
          </a:bodyPr>
          <a:lstStyle>
            <a:lvl1pPr algn="ctr">
              <a:lnSpc>
                <a:spcPct val="90000"/>
              </a:lnSpc>
              <a:defRPr sz="5400" b="0">
                <a:solidFill>
                  <a:schemeClr val="bg1"/>
                </a:solidFill>
              </a:defRPr>
            </a:lvl1pPr>
          </a:lstStyle>
          <a:p>
            <a:r>
              <a:rPr lang="zh-CN" altLang="en-US" dirty="0"/>
              <a:t>单击此处编辑标题</a:t>
            </a:r>
          </a:p>
        </p:txBody>
      </p:sp>
      <p:sp>
        <p:nvSpPr>
          <p:cNvPr id="3" name="副标题 2"/>
          <p:cNvSpPr>
            <a:spLocks noGrp="1"/>
          </p:cNvSpPr>
          <p:nvPr>
            <p:ph type="subTitle" idx="1"/>
            <p:custDataLst>
              <p:tags r:id="rId8"/>
            </p:custDataLst>
          </p:nvPr>
        </p:nvSpPr>
        <p:spPr>
          <a:xfrm>
            <a:off x="2473780" y="5499847"/>
            <a:ext cx="7244441" cy="441058"/>
          </a:xfrm>
        </p:spPr>
        <p:txBody>
          <a:bodyPr anchor="ctr" anchorCtr="0">
            <a:normAutofit/>
          </a:bodyPr>
          <a:lstStyle>
            <a:lvl1pPr marL="0" indent="0" algn="ctr">
              <a:lnSpc>
                <a:spcPct val="90000"/>
              </a:lnSpc>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3" name="图片 12"/>
          <p:cNvPicPr>
            <a:picLocks noChangeAspect="1"/>
          </p:cNvPicPr>
          <p:nvPr>
            <p:custDataLst>
              <p:tags r:id="rId9"/>
            </p:custDataLst>
          </p:nvPr>
        </p:nvPicPr>
        <p:blipFill rotWithShape="1">
          <a:blip r:embed="rId12">
            <a:extLst>
              <a:ext uri="{28A0092B-C50C-407E-A947-70E740481C1C}">
                <a14:useLocalDpi xmlns:a14="http://schemas.microsoft.com/office/drawing/2010/main" val="0"/>
              </a:ext>
            </a:extLst>
          </a:blip>
          <a:srcRect l="206" t="269" r="208" b="269"/>
          <a:stretch>
            <a:fillRect/>
          </a:stretch>
        </p:blipFill>
        <p:spPr>
          <a:xfrm>
            <a:off x="1" y="-1"/>
            <a:ext cx="12192000" cy="6858001"/>
          </a:xfrm>
          <a:prstGeom prst="rect">
            <a:avLst/>
          </a:prstGeom>
        </p:spPr>
      </p:pic>
      <p:sp>
        <p:nvSpPr>
          <p:cNvPr id="7" name="矩形 6"/>
          <p:cNvSpPr/>
          <p:nvPr>
            <p:custDataLst>
              <p:tags r:id="rId10"/>
            </p:custDataLst>
          </p:nvPr>
        </p:nvSpPr>
        <p:spPr>
          <a:xfrm>
            <a:off x="-16932" y="-1"/>
            <a:ext cx="12225865" cy="6870701"/>
          </a:xfrm>
          <a:prstGeom prst="rect">
            <a:avLst/>
          </a:pr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11" name="直线连接符 6"/>
          <p:cNvCxnSpPr/>
          <p:nvPr>
            <p:custDataLst>
              <p:tags r:id="rId1"/>
            </p:custDataLst>
          </p:nvPr>
        </p:nvCxnSpPr>
        <p:spPr>
          <a:xfrm>
            <a:off x="5743574" y="3457576"/>
            <a:ext cx="5029088" cy="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2"/>
            </p:custDataLst>
          </p:nvPr>
        </p:nvSpPr>
        <p:spPr>
          <a:xfrm>
            <a:off x="1089250" y="0"/>
            <a:ext cx="41987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10" name="矩形 9"/>
          <p:cNvSpPr/>
          <p:nvPr>
            <p:custDataLst>
              <p:tags r:id="rId3"/>
            </p:custDataLst>
          </p:nvPr>
        </p:nvSpPr>
        <p:spPr>
          <a:xfrm>
            <a:off x="2225449" y="2379437"/>
            <a:ext cx="1854654" cy="18546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2" name="标题 1"/>
          <p:cNvSpPr>
            <a:spLocks noGrp="1"/>
          </p:cNvSpPr>
          <p:nvPr>
            <p:ph type="title" hasCustomPrompt="1"/>
            <p:custDataLst>
              <p:tags r:id="rId4"/>
            </p:custDataLst>
          </p:nvPr>
        </p:nvSpPr>
        <p:spPr>
          <a:xfrm>
            <a:off x="5743574" y="2339096"/>
            <a:ext cx="5029088" cy="1020987"/>
          </a:xfrm>
        </p:spPr>
        <p:txBody>
          <a:bodyPr anchor="b">
            <a:normAutofit/>
          </a:bodyPr>
          <a:lstStyle>
            <a:lvl1pPr>
              <a:lnSpc>
                <a:spcPct val="90000"/>
              </a:lnSpc>
              <a:defRPr sz="4400">
                <a:solidFill>
                  <a:schemeClr val="tx2"/>
                </a:solidFill>
              </a:defRPr>
            </a:lvl1pPr>
          </a:lstStyle>
          <a:p>
            <a:r>
              <a:rPr lang="zh-CN" altLang="en-US" dirty="0"/>
              <a:t>单击此处编辑标题</a:t>
            </a:r>
          </a:p>
        </p:txBody>
      </p:sp>
      <p:sp>
        <p:nvSpPr>
          <p:cNvPr id="3" name="文本占位符 2"/>
          <p:cNvSpPr>
            <a:spLocks noGrp="1"/>
          </p:cNvSpPr>
          <p:nvPr>
            <p:ph type="body" idx="1"/>
            <p:custDataLst>
              <p:tags r:id="rId5"/>
            </p:custDataLst>
          </p:nvPr>
        </p:nvSpPr>
        <p:spPr>
          <a:xfrm>
            <a:off x="5743574" y="3574946"/>
            <a:ext cx="5029088" cy="459169"/>
          </a:xfrm>
        </p:spPr>
        <p:txBody>
          <a:bodyPr>
            <a:normAutofit/>
          </a:bodyPr>
          <a:lstStyle>
            <a:lvl1pPr marL="0" indent="0">
              <a:lnSpc>
                <a:spcPct val="90000"/>
              </a:lnSpc>
              <a:buNone/>
              <a:defRPr sz="16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custDataLst>
              <p:tags r:id="rId1"/>
            </p:custDataLst>
          </p:nvPr>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2" name="矩形 11"/>
          <p:cNvSpPr/>
          <p:nvPr>
            <p:custDataLst>
              <p:tags r:id="rId1"/>
            </p:custDataLst>
          </p:nvPr>
        </p:nvSpPr>
        <p:spPr>
          <a:xfrm>
            <a:off x="5154704" y="1412967"/>
            <a:ext cx="1854654" cy="1854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custDataLst>
              <p:tags r:id="rId2"/>
            </p:custDataLst>
          </p:nvPr>
        </p:nvSpPr>
        <p:spPr>
          <a:xfrm>
            <a:off x="-37465" y="6025515"/>
            <a:ext cx="12245975" cy="837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2495187" y="3584102"/>
            <a:ext cx="7201626" cy="1281811"/>
          </a:xfrm>
        </p:spPr>
        <p:txBody>
          <a:bodyPr>
            <a:normAutofit/>
          </a:bodyPr>
          <a:lstStyle>
            <a:lvl1pPr algn="ctr">
              <a:defRPr sz="5400" b="0">
                <a:solidFill>
                  <a:schemeClr val="tx2"/>
                </a:solidFill>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7"/>
            </p:custDataLst>
          </p:nvPr>
        </p:nvSpPr>
        <p:spPr>
          <a:xfrm>
            <a:off x="5154613" y="1828800"/>
            <a:ext cx="1854200" cy="1127125"/>
          </a:xfrm>
        </p:spPr>
        <p:txBody>
          <a:bodyPr anchor="ctr" anchorCtr="0">
            <a:normAutofit/>
          </a:bodyPr>
          <a:lstStyle>
            <a:lvl1pPr marL="0" indent="0" algn="ctr">
              <a:buNone/>
              <a:defRPr sz="2800" b="1" i="0">
                <a:solidFill>
                  <a:schemeClr val="tx2"/>
                </a:solidFill>
              </a:defRPr>
            </a:lvl1pPr>
          </a:lstStyle>
          <a:p>
            <a:pPr lvl="0"/>
            <a:r>
              <a:rPr lang="zh-CN" altLang="en-US" dirty="0"/>
              <a:t>文本</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11" name="直线连接符 6"/>
          <p:cNvCxnSpPr/>
          <p:nvPr>
            <p:custDataLst>
              <p:tags r:id="rId1"/>
            </p:custDataLst>
          </p:nvPr>
        </p:nvCxnSpPr>
        <p:spPr>
          <a:xfrm>
            <a:off x="5743574" y="3457576"/>
            <a:ext cx="5029088" cy="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2"/>
            </p:custDataLst>
          </p:nvPr>
        </p:nvSpPr>
        <p:spPr>
          <a:xfrm>
            <a:off x="1089250" y="0"/>
            <a:ext cx="4198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custDataLst>
              <p:tags r:id="rId3"/>
            </p:custDataLst>
          </p:nvPr>
        </p:nvSpPr>
        <p:spPr>
          <a:xfrm>
            <a:off x="2225449" y="2379437"/>
            <a:ext cx="1854654" cy="18546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custDataLst>
              <p:tags r:id="rId4"/>
            </p:custDataLst>
          </p:nvPr>
        </p:nvSpPr>
        <p:spPr>
          <a:xfrm>
            <a:off x="5743574" y="2339096"/>
            <a:ext cx="5029088" cy="1020987"/>
          </a:xfrm>
        </p:spPr>
        <p:txBody>
          <a:bodyPr anchor="b">
            <a:normAutofit/>
          </a:bodyPr>
          <a:lstStyle>
            <a:lvl1pPr>
              <a:lnSpc>
                <a:spcPct val="90000"/>
              </a:lnSpc>
              <a:defRPr sz="4400">
                <a:solidFill>
                  <a:schemeClr val="tx2"/>
                </a:solidFill>
              </a:defRPr>
            </a:lvl1pPr>
          </a:lstStyle>
          <a:p>
            <a:r>
              <a:rPr lang="zh-CN" altLang="en-US" dirty="0"/>
              <a:t>单击此处编辑标题</a:t>
            </a:r>
          </a:p>
        </p:txBody>
      </p:sp>
      <p:sp>
        <p:nvSpPr>
          <p:cNvPr id="3" name="文本占位符 2"/>
          <p:cNvSpPr>
            <a:spLocks noGrp="1"/>
          </p:cNvSpPr>
          <p:nvPr>
            <p:ph type="body" idx="1"/>
            <p:custDataLst>
              <p:tags r:id="rId5"/>
            </p:custDataLst>
          </p:nvPr>
        </p:nvSpPr>
        <p:spPr>
          <a:xfrm>
            <a:off x="5743574" y="3574946"/>
            <a:ext cx="5029088" cy="459169"/>
          </a:xfrm>
        </p:spPr>
        <p:txBody>
          <a:bodyPr>
            <a:normAutofit/>
          </a:bodyPr>
          <a:lstStyle>
            <a:lvl1pPr marL="0" indent="0">
              <a:lnSpc>
                <a:spcPct val="90000"/>
              </a:lnSpc>
              <a:buNone/>
              <a:defRPr sz="16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461078" y="-2073"/>
            <a:ext cx="461665" cy="114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custDataLst>
              <p:tags r:id="rId2"/>
            </p:custDataLst>
          </p:nvPr>
        </p:nvGrpSpPr>
        <p:grpSpPr>
          <a:xfrm>
            <a:off x="10924705" y="5686200"/>
            <a:ext cx="535663" cy="867080"/>
            <a:chOff x="8382000" y="1972236"/>
            <a:chExt cx="865094" cy="1400332"/>
          </a:xfrm>
        </p:grpSpPr>
        <p:sp>
          <p:nvSpPr>
            <p:cNvPr id="8" name="矩形 7"/>
            <p:cNvSpPr/>
            <p:nvPr userDrawn="1">
              <p:custDataLst>
                <p:tags r:id="rId7"/>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custDataLst>
                <p:tags r:id="rId8"/>
              </p:custDataLst>
            </p:nvPr>
          </p:nvSpPr>
          <p:spPr>
            <a:xfrm>
              <a:off x="8382000" y="1972236"/>
              <a:ext cx="636494" cy="1111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2"/>
            </p:custDataLst>
          </p:nvPr>
        </p:nvGrpSpPr>
        <p:grpSpPr>
          <a:xfrm>
            <a:off x="10924705" y="5686200"/>
            <a:ext cx="535663" cy="867080"/>
            <a:chOff x="8382000" y="1972236"/>
            <a:chExt cx="865094" cy="1400332"/>
          </a:xfrm>
        </p:grpSpPr>
        <p:sp>
          <p:nvSpPr>
            <p:cNvPr id="10" name="矩形 9"/>
            <p:cNvSpPr/>
            <p:nvPr userDrawn="1">
              <p:custDataLst>
                <p:tags r:id="rId9"/>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10"/>
              </p:custDataLst>
            </p:nvPr>
          </p:nvSpPr>
          <p:spPr>
            <a:xfrm>
              <a:off x="8382000" y="1972236"/>
              <a:ext cx="636494" cy="1111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userDrawn="1">
            <p:custDataLst>
              <p:tags r:id="rId3"/>
            </p:custDataLst>
          </p:nvPr>
        </p:nvSpPr>
        <p:spPr>
          <a:xfrm>
            <a:off x="461078" y="-2073"/>
            <a:ext cx="461665" cy="114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10" name="矩形 9"/>
          <p:cNvSpPr/>
          <p:nvPr userDrawn="1">
            <p:custDataLst>
              <p:tags r:id="rId2"/>
            </p:custDataLst>
          </p:nvPr>
        </p:nvSpPr>
        <p:spPr>
          <a:xfrm>
            <a:off x="461078" y="-2073"/>
            <a:ext cx="461665" cy="114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custDataLst>
              <p:tags r:id="rId3"/>
            </p:custDataLst>
          </p:nvPr>
        </p:nvGrpSpPr>
        <p:grpSpPr>
          <a:xfrm>
            <a:off x="3968306" y="5686200"/>
            <a:ext cx="535663" cy="867080"/>
            <a:chOff x="8382000" y="1972236"/>
            <a:chExt cx="865094" cy="1400332"/>
          </a:xfrm>
        </p:grpSpPr>
        <p:sp>
          <p:nvSpPr>
            <p:cNvPr id="12" name="矩形 11"/>
            <p:cNvSpPr/>
            <p:nvPr userDrawn="1">
              <p:custDataLst>
                <p:tags r:id="rId10"/>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11"/>
              </p:custDataLst>
            </p:nvPr>
          </p:nvSpPr>
          <p:spPr>
            <a:xfrm>
              <a:off x="8382000" y="1972236"/>
              <a:ext cx="636494" cy="1111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2" name="矩形 11"/>
          <p:cNvSpPr/>
          <p:nvPr userDrawn="1">
            <p:custDataLst>
              <p:tags r:id="rId2"/>
            </p:custDataLst>
          </p:nvPr>
        </p:nvSpPr>
        <p:spPr>
          <a:xfrm>
            <a:off x="461078" y="-2073"/>
            <a:ext cx="461665" cy="114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2"/>
            </p:custDataLst>
          </p:nvPr>
        </p:nvGrpSpPr>
        <p:grpSpPr>
          <a:xfrm>
            <a:off x="10924705" y="5686200"/>
            <a:ext cx="535663" cy="867080"/>
            <a:chOff x="8382000" y="1972236"/>
            <a:chExt cx="865094" cy="1400332"/>
          </a:xfrm>
        </p:grpSpPr>
        <p:sp>
          <p:nvSpPr>
            <p:cNvPr id="11" name="矩形 10"/>
            <p:cNvSpPr/>
            <p:nvPr userDrawn="1">
              <p:custDataLst>
                <p:tags r:id="rId9"/>
              </p:custDataLst>
            </p:nvPr>
          </p:nvSpPr>
          <p:spPr>
            <a:xfrm>
              <a:off x="8610600" y="2260944"/>
              <a:ext cx="636494" cy="11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10"/>
              </p:custDataLst>
            </p:nvPr>
          </p:nvSpPr>
          <p:spPr>
            <a:xfrm>
              <a:off x="8382000" y="1972236"/>
              <a:ext cx="636494" cy="1111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2" name="矩形 11"/>
          <p:cNvSpPr/>
          <p:nvPr userDrawn="1">
            <p:custDataLst>
              <p:tags r:id="rId2"/>
            </p:custDataLst>
          </p:nvPr>
        </p:nvSpPr>
        <p:spPr>
          <a:xfrm>
            <a:off x="117935" y="-2073"/>
            <a:ext cx="461665" cy="114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矩形 7"/>
          <p:cNvSpPr/>
          <p:nvPr userDrawn="1">
            <p:custDataLst>
              <p:tags r:id="rId2"/>
            </p:custDataLst>
          </p:nvPr>
        </p:nvSpPr>
        <p:spPr>
          <a:xfrm>
            <a:off x="461078" y="-2073"/>
            <a:ext cx="461665" cy="114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225800" y="1670050"/>
            <a:ext cx="57404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2"/>
            </p:custDataLst>
          </p:nvPr>
        </p:nvSpPr>
        <p:spPr>
          <a:xfrm>
            <a:off x="3225799" y="2396579"/>
            <a:ext cx="57404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p>
        </p:txBody>
      </p:sp>
      <p:sp>
        <p:nvSpPr>
          <p:cNvPr id="3" name="副标题 2"/>
          <p:cNvSpPr>
            <a:spLocks noGrp="1"/>
          </p:cNvSpPr>
          <p:nvPr>
            <p:ph type="subTitle" idx="1" hasCustomPrompt="1"/>
            <p:custDataLst>
              <p:tags r:id="rId3"/>
            </p:custDataLst>
          </p:nvPr>
        </p:nvSpPr>
        <p:spPr>
          <a:xfrm>
            <a:off x="3225799" y="3766063"/>
            <a:ext cx="57404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p>
        </p:txBody>
      </p:sp>
      <p:sp>
        <p:nvSpPr>
          <p:cNvPr id="4" name="日期占位符 3"/>
          <p:cNvSpPr>
            <a:spLocks noGrp="1"/>
          </p:cNvSpPr>
          <p:nvPr>
            <p:ph type="dt" sz="half" idx="10"/>
            <p:custDataLst>
              <p:tags r:id="rId4"/>
            </p:custDataLst>
          </p:nvPr>
        </p:nvSpPr>
        <p:spPr/>
        <p:txBody>
          <a:bodyPr lIns="90000" tIns="46800" rIns="90000" bIns="46800">
            <a:normAutofit/>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p>
            <a:fld id="{DD074F22-C169-4F08-BADB-1985F513ADBA}"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lvl1pPr>
              <a:defRPr sz="4000"/>
            </a:lvl1pPr>
          </a:lstStyle>
          <a:p>
            <a:r>
              <a:rPr lang="zh-CN" altLang="en-US"/>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9" cstate="print"/>
          <a:srcRect/>
          <a:stretch>
            <a:fillRect/>
          </a:stretch>
        </p:blipFill>
        <p:spPr>
          <a:xfrm>
            <a:off x="0" y="669757"/>
            <a:ext cx="12192000" cy="4057650"/>
          </a:xfrm>
          <a:prstGeom prst="rect">
            <a:avLst/>
          </a:prstGeom>
        </p:spPr>
      </p:pic>
      <p:sp>
        <p:nvSpPr>
          <p:cNvPr id="8" name="矩形 7"/>
          <p:cNvSpPr/>
          <p:nvPr>
            <p:custDataLst>
              <p:tags r:id="rId2"/>
            </p:custDataLst>
          </p:nvPr>
        </p:nvSpPr>
        <p:spPr>
          <a:xfrm>
            <a:off x="3771900" y="1231732"/>
            <a:ext cx="4152900"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2962275" y="4716626"/>
            <a:ext cx="6267450" cy="978729"/>
          </a:xfrm>
        </p:spPr>
        <p:txBody>
          <a:bodyPr lIns="90000" tIns="46800" rIns="90000" bIns="46800" anchor="b">
            <a:normAutofit/>
          </a:bodyPr>
          <a:lstStyle>
            <a:lvl1pPr algn="ctr">
              <a:defRPr sz="4800" b="1"/>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2962275" y="5703252"/>
            <a:ext cx="6267450"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lIns="90000" tIns="46800" rIns="90000" bIns="46800"/>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6"/>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7"/>
            </p:custDataLst>
          </p:nvPr>
        </p:nvSpPr>
        <p:spPr/>
        <p:txBody>
          <a:bodyPr lIns="90000" tIns="46800" rIns="90000" bIns="46800"/>
          <a:lstStyle/>
          <a:p>
            <a:fld id="{DD074F22-C169-4F08-BADB-1985F513ADB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DDC86826-C030-4ABB-BAB8-ECCBC086F54C}" type="datetimeFigureOut">
              <a:rPr lang="zh-CN" altLang="en-US" smtClean="0"/>
              <a:t>2023/5/19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215494"/>
            <a:ext cx="105156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p>
        </p:txBody>
      </p:sp>
      <p:sp>
        <p:nvSpPr>
          <p:cNvPr id="3" name="文本占位符 2"/>
          <p:cNvSpPr>
            <a:spLocks noGrp="1"/>
          </p:cNvSpPr>
          <p:nvPr>
            <p:ph type="body" idx="1"/>
            <p:custDataLst>
              <p:tags r:id="rId2"/>
            </p:custDataLst>
          </p:nvPr>
        </p:nvSpPr>
        <p:spPr>
          <a:xfrm>
            <a:off x="839788" y="1614659"/>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614659"/>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DDC86826-C030-4ABB-BAB8-ECCBC086F54C}" type="datetimeFigureOut">
              <a:rPr lang="zh-CN" altLang="en-US" smtClean="0"/>
              <a:t>2023/5/19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DDC86826-C030-4ABB-BAB8-ECCBC086F54C}"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DD074F22-C169-4F08-BADB-1985F513ADBA}" type="slidenum">
              <a:rPr lang="zh-CN" altLang="en-US" smtClean="0"/>
              <a:t>‹#›</a:t>
            </a:fld>
            <a:endParaRPr lang="zh-CN" altLang="en-US"/>
          </a:p>
        </p:txBody>
      </p:sp>
      <p:sp>
        <p:nvSpPr>
          <p:cNvPr id="6" name="标题 5"/>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DDC86826-C030-4ABB-BAB8-ECCBC086F54C}" type="datetimeFigureOut">
              <a:rPr lang="zh-CN" altLang="en-US" smtClean="0"/>
              <a:t>2023/5/19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48850" y="365125"/>
            <a:ext cx="804949"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9635836"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3225800" y="1670050"/>
            <a:ext cx="57404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custDataLst>
              <p:tags r:id="rId2"/>
            </p:custDataLst>
          </p:nvPr>
        </p:nvCxnSpPr>
        <p:spPr>
          <a:xfrm>
            <a:off x="4038600" y="3429000"/>
            <a:ext cx="41148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
            </p:custDataLst>
          </p:nvPr>
        </p:nvSpPr>
        <p:spPr>
          <a:xfrm>
            <a:off x="3225800" y="1670050"/>
            <a:ext cx="57404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lIns="90000" tIns="46800" rIns="90000" bIns="46800"/>
          <a:lstStyle/>
          <a:p>
            <a:fld id="{DDC86826-C030-4ABB-BAB8-ECCBC086F54C}"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6"/>
            </p:custDataLst>
          </p:nvPr>
        </p:nvSpPr>
        <p:spPr/>
        <p:txBody>
          <a:bodyPr lIns="90000" tIns="46800" rIns="90000" bIns="46800"/>
          <a:lstStyle/>
          <a:p>
            <a:fld id="{DD074F22-C169-4F08-BADB-1985F513ADBA}" type="slidenum">
              <a:rPr lang="zh-CN" altLang="en-US" smtClean="0"/>
              <a:t>‹#›</a:t>
            </a:fld>
            <a:endParaRPr lang="zh-CN" altLang="en-US"/>
          </a:p>
        </p:txBody>
      </p:sp>
      <p:sp>
        <p:nvSpPr>
          <p:cNvPr id="9" name="文本占位符 8"/>
          <p:cNvSpPr>
            <a:spLocks noGrp="1"/>
          </p:cNvSpPr>
          <p:nvPr>
            <p:ph type="body" sz="quarter" idx="13" hasCustomPrompt="1"/>
            <p:custDataLst>
              <p:tags r:id="rId7"/>
            </p:custDataLst>
          </p:nvPr>
        </p:nvSpPr>
        <p:spPr>
          <a:xfrm>
            <a:off x="3225800" y="3470558"/>
            <a:ext cx="5740400" cy="1717392"/>
          </a:xfrm>
        </p:spPr>
        <p:txBody>
          <a:bodyPr>
            <a:normAutofit/>
          </a:bodyPr>
          <a:lstStyle>
            <a:lvl1pPr marL="0" indent="0" algn="ctr">
              <a:buNone/>
              <a:defRPr sz="8000">
                <a:solidFill>
                  <a:schemeClr val="bg1"/>
                </a:solidFill>
              </a:defRPr>
            </a:lvl1pPr>
          </a:lstStyle>
          <a:p>
            <a:pPr lvl="0"/>
            <a:r>
              <a:rPr lang="zh-CN" altLang="en-US" dirty="0"/>
              <a:t>编辑文本</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6" name="日期占位符 5"/>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7" name="页脚占位符 6"/>
          <p:cNvSpPr>
            <a:spLocks noGrp="1"/>
          </p:cNvSpPr>
          <p:nvPr>
            <p:ph type="ftr" sz="quarter" idx="11"/>
            <p:custDataLst>
              <p:tags r:id="rId3"/>
            </p:custDataLst>
          </p:nvPr>
        </p:nvSpPr>
        <p:spPr/>
        <p:txBody>
          <a:bodyPr/>
          <a:lstStyle/>
          <a:p>
            <a:endParaRPr lang="zh-CN" altLang="en-US" dirty="0"/>
          </a:p>
        </p:txBody>
      </p:sp>
      <p:sp>
        <p:nvSpPr>
          <p:cNvPr id="8" name="灯片编号占位符 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2023/5/19</a:t>
            </a:fld>
            <a:endParaRPr lang="zh-CN" altLang="en-US"/>
          </a:p>
        </p:txBody>
      </p:sp>
      <p:sp>
        <p:nvSpPr>
          <p:cNvPr id="9" name="页脚占位符 8"/>
          <p:cNvSpPr>
            <a:spLocks noGrp="1"/>
          </p:cNvSpPr>
          <p:nvPr>
            <p:ph type="ftr" sz="quarter" idx="15"/>
            <p:custDataLst>
              <p:tags r:id="rId5"/>
            </p:custDataLst>
          </p:nvPr>
        </p:nvSpPr>
        <p:spPr/>
        <p:txBody>
          <a:bodyPr/>
          <a:lstStyle/>
          <a:p>
            <a:endParaRPr lang="zh-CN" altLang="en-US" dirty="0"/>
          </a:p>
        </p:txBody>
      </p:sp>
      <p:sp>
        <p:nvSpPr>
          <p:cNvPr id="10" name="灯片编号占位符 9"/>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7" name="文本占位符 6"/>
          <p:cNvSpPr>
            <a:spLocks noGrp="1"/>
          </p:cNvSpPr>
          <p:nvPr>
            <p:ph type="body" sz="quarter" idx="13"/>
            <p:custDataLst>
              <p:tags r:id="rId3"/>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10" name="页脚占位符 9"/>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7" name="文本占位符 6"/>
          <p:cNvSpPr>
            <a:spLocks noGrp="1"/>
          </p:cNvSpPr>
          <p:nvPr>
            <p:ph type="body" sz="quarter" idx="13"/>
            <p:custDataLst>
              <p:tags r:id="rId3"/>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4"/>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4"/>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10" name="页脚占位符 9"/>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5"/>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6"/>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7"/>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8"/>
            <p:custDataLst>
              <p:tags r:id="rId8"/>
            </p:custDataLst>
          </p:nvPr>
        </p:nvSpPr>
        <p:spPr/>
        <p:txBody>
          <a:bodyPr/>
          <a:lstStyle/>
          <a:p>
            <a:endParaRPr lang="zh-CN" altLang="en-US" dirty="0"/>
          </a:p>
        </p:txBody>
      </p:sp>
      <p:sp>
        <p:nvSpPr>
          <p:cNvPr id="12" name="灯片编号占位符 11"/>
          <p:cNvSpPr>
            <a:spLocks noGrp="1"/>
          </p:cNvSpPr>
          <p:nvPr>
            <p:ph type="sldNum" sz="quarter" idx="19"/>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文本占位符 6"/>
          <p:cNvSpPr>
            <a:spLocks noGrp="1"/>
          </p:cNvSpPr>
          <p:nvPr>
            <p:ph type="body" sz="quarter" idx="13"/>
            <p:custDataLst>
              <p:tags r:id="rId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5"/>
            <p:custDataLst>
              <p:tags r:id="rId5"/>
            </p:custDataLst>
          </p:nvPr>
        </p:nvSpPr>
        <p:spPr/>
        <p:txBody>
          <a:bodyPr/>
          <a:lstStyle/>
          <a:p>
            <a:endParaRPr lang="zh-CN" altLang="en-US" dirty="0"/>
          </a:p>
        </p:txBody>
      </p:sp>
      <p:sp>
        <p:nvSpPr>
          <p:cNvPr id="9" name="灯片编号占位符 8"/>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225800" y="1670050"/>
            <a:ext cx="57404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2"/>
            </p:custDataLst>
          </p:nvPr>
        </p:nvSpPr>
        <p:spPr>
          <a:xfrm>
            <a:off x="3225799" y="2396579"/>
            <a:ext cx="57404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p>
        </p:txBody>
      </p:sp>
      <p:sp>
        <p:nvSpPr>
          <p:cNvPr id="3" name="副标题 2"/>
          <p:cNvSpPr>
            <a:spLocks noGrp="1"/>
          </p:cNvSpPr>
          <p:nvPr>
            <p:ph type="subTitle" idx="1" hasCustomPrompt="1"/>
            <p:custDataLst>
              <p:tags r:id="rId3"/>
            </p:custDataLst>
          </p:nvPr>
        </p:nvSpPr>
        <p:spPr>
          <a:xfrm>
            <a:off x="3225799" y="3766063"/>
            <a:ext cx="57404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p>
        </p:txBody>
      </p:sp>
      <p:sp>
        <p:nvSpPr>
          <p:cNvPr id="4" name="日期占位符 3"/>
          <p:cNvSpPr>
            <a:spLocks noGrp="1"/>
          </p:cNvSpPr>
          <p:nvPr>
            <p:ph type="dt" sz="half" idx="10"/>
            <p:custDataLst>
              <p:tags r:id="rId4"/>
            </p:custDataLst>
          </p:nvPr>
        </p:nvSpPr>
        <p:spPr/>
        <p:txBody>
          <a:bodyPr lIns="90000" tIns="46800" rIns="90000" bIns="46800">
            <a:normAutofit/>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p>
            <a:fld id="{DD074F22-C169-4F08-BADB-1985F513ADBA}"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lvl1pPr>
              <a:defRPr sz="4000"/>
            </a:lvl1pPr>
          </a:lstStyle>
          <a:p>
            <a:r>
              <a:rPr lang="zh-CN" altLang="en-US"/>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9" cstate="print"/>
          <a:srcRect/>
          <a:stretch>
            <a:fillRect/>
          </a:stretch>
        </p:blipFill>
        <p:spPr>
          <a:xfrm>
            <a:off x="0" y="669757"/>
            <a:ext cx="12192000" cy="4057650"/>
          </a:xfrm>
          <a:prstGeom prst="rect">
            <a:avLst/>
          </a:prstGeom>
        </p:spPr>
      </p:pic>
      <p:sp>
        <p:nvSpPr>
          <p:cNvPr id="8" name="矩形 7"/>
          <p:cNvSpPr/>
          <p:nvPr>
            <p:custDataLst>
              <p:tags r:id="rId2"/>
            </p:custDataLst>
          </p:nvPr>
        </p:nvSpPr>
        <p:spPr>
          <a:xfrm>
            <a:off x="3771900" y="1231732"/>
            <a:ext cx="4152900"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2962275" y="4716626"/>
            <a:ext cx="6267450" cy="978729"/>
          </a:xfrm>
        </p:spPr>
        <p:txBody>
          <a:bodyPr lIns="90000" tIns="46800" rIns="90000" bIns="46800" anchor="b">
            <a:normAutofit/>
          </a:bodyPr>
          <a:lstStyle>
            <a:lvl1pPr algn="ctr">
              <a:defRPr sz="4800" b="1"/>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2962275" y="5703252"/>
            <a:ext cx="6267450"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lIns="90000" tIns="46800" rIns="90000" bIns="46800"/>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6"/>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7"/>
            </p:custDataLst>
          </p:nvPr>
        </p:nvSpPr>
        <p:spPr/>
        <p:txBody>
          <a:bodyPr lIns="90000" tIns="46800" rIns="90000" bIns="46800"/>
          <a:lstStyle/>
          <a:p>
            <a:fld id="{DD074F22-C169-4F08-BADB-1985F513ADBA}"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DDC86826-C030-4ABB-BAB8-ECCBC086F54C}" type="datetimeFigureOut">
              <a:rPr lang="zh-CN" altLang="en-US" smtClean="0"/>
              <a:t>2023/5/19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215494"/>
            <a:ext cx="105156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p>
        </p:txBody>
      </p:sp>
      <p:sp>
        <p:nvSpPr>
          <p:cNvPr id="3" name="文本占位符 2"/>
          <p:cNvSpPr>
            <a:spLocks noGrp="1"/>
          </p:cNvSpPr>
          <p:nvPr>
            <p:ph type="body" idx="1"/>
            <p:custDataLst>
              <p:tags r:id="rId2"/>
            </p:custDataLst>
          </p:nvPr>
        </p:nvSpPr>
        <p:spPr>
          <a:xfrm>
            <a:off x="839788" y="1614659"/>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614659"/>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DDC86826-C030-4ABB-BAB8-ECCBC086F54C}" type="datetimeFigureOut">
              <a:rPr lang="zh-CN" altLang="en-US" smtClean="0"/>
              <a:t>2023/5/19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DDC86826-C030-4ABB-BAB8-ECCBC086F54C}"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DD074F22-C169-4F08-BADB-1985F513ADBA}" type="slidenum">
              <a:rPr lang="zh-CN" altLang="en-US" smtClean="0"/>
              <a:t>‹#›</a:t>
            </a:fld>
            <a:endParaRPr lang="zh-CN" altLang="en-US"/>
          </a:p>
        </p:txBody>
      </p:sp>
      <p:sp>
        <p:nvSpPr>
          <p:cNvPr id="6" name="标题 5"/>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DDC86826-C030-4ABB-BAB8-ECCBC086F54C}" type="datetimeFigureOut">
              <a:rPr lang="zh-CN" altLang="en-US" smtClean="0"/>
              <a:t>2023/5/19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48850" y="365125"/>
            <a:ext cx="804949"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9635836"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3225800" y="1670050"/>
            <a:ext cx="57404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custDataLst>
              <p:tags r:id="rId2"/>
            </p:custDataLst>
          </p:nvPr>
        </p:nvCxnSpPr>
        <p:spPr>
          <a:xfrm>
            <a:off x="4038600" y="3429000"/>
            <a:ext cx="41148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
            </p:custDataLst>
          </p:nvPr>
        </p:nvSpPr>
        <p:spPr>
          <a:xfrm>
            <a:off x="3225800" y="1670050"/>
            <a:ext cx="57404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lIns="90000" tIns="46800" rIns="90000" bIns="46800"/>
          <a:lstStyle/>
          <a:p>
            <a:fld id="{DDC86826-C030-4ABB-BAB8-ECCBC086F54C}"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6"/>
            </p:custDataLst>
          </p:nvPr>
        </p:nvSpPr>
        <p:spPr/>
        <p:txBody>
          <a:bodyPr lIns="90000" tIns="46800" rIns="90000" bIns="46800"/>
          <a:lstStyle/>
          <a:p>
            <a:fld id="{DD074F22-C169-4F08-BADB-1985F513ADBA}" type="slidenum">
              <a:rPr lang="zh-CN" altLang="en-US" smtClean="0"/>
              <a:t>‹#›</a:t>
            </a:fld>
            <a:endParaRPr lang="zh-CN" altLang="en-US"/>
          </a:p>
        </p:txBody>
      </p:sp>
      <p:sp>
        <p:nvSpPr>
          <p:cNvPr id="9" name="文本占位符 8"/>
          <p:cNvSpPr>
            <a:spLocks noGrp="1"/>
          </p:cNvSpPr>
          <p:nvPr>
            <p:ph type="body" sz="quarter" idx="13" hasCustomPrompt="1"/>
            <p:custDataLst>
              <p:tags r:id="rId7"/>
            </p:custDataLst>
          </p:nvPr>
        </p:nvSpPr>
        <p:spPr>
          <a:xfrm>
            <a:off x="3225800" y="3470558"/>
            <a:ext cx="5740400" cy="1717392"/>
          </a:xfrm>
        </p:spPr>
        <p:txBody>
          <a:bodyPr>
            <a:normAutofit/>
          </a:bodyPr>
          <a:lstStyle>
            <a:lvl1pPr marL="0" indent="0" algn="ctr">
              <a:buNone/>
              <a:defRPr sz="8000">
                <a:solidFill>
                  <a:schemeClr val="bg1"/>
                </a:solidFill>
              </a:defRPr>
            </a:lvl1pPr>
          </a:lstStyle>
          <a:p>
            <a:pPr lvl="0"/>
            <a:r>
              <a:rPr lang="zh-CN" altLang="en-US" dirty="0"/>
              <a:t>编辑文本</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6" name="日期占位符 5"/>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7" name="页脚占位符 6"/>
          <p:cNvSpPr>
            <a:spLocks noGrp="1"/>
          </p:cNvSpPr>
          <p:nvPr>
            <p:ph type="ftr" sz="quarter" idx="11"/>
            <p:custDataLst>
              <p:tags r:id="rId3"/>
            </p:custDataLst>
          </p:nvPr>
        </p:nvSpPr>
        <p:spPr/>
        <p:txBody>
          <a:bodyPr/>
          <a:lstStyle/>
          <a:p>
            <a:endParaRPr lang="zh-CN" altLang="en-US" dirty="0"/>
          </a:p>
        </p:txBody>
      </p:sp>
      <p:sp>
        <p:nvSpPr>
          <p:cNvPr id="8" name="灯片编号占位符 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2023/5/19</a:t>
            </a:fld>
            <a:endParaRPr lang="zh-CN" altLang="en-US"/>
          </a:p>
        </p:txBody>
      </p:sp>
      <p:sp>
        <p:nvSpPr>
          <p:cNvPr id="9" name="页脚占位符 8"/>
          <p:cNvSpPr>
            <a:spLocks noGrp="1"/>
          </p:cNvSpPr>
          <p:nvPr>
            <p:ph type="ftr" sz="quarter" idx="15"/>
            <p:custDataLst>
              <p:tags r:id="rId5"/>
            </p:custDataLst>
          </p:nvPr>
        </p:nvSpPr>
        <p:spPr/>
        <p:txBody>
          <a:bodyPr/>
          <a:lstStyle/>
          <a:p>
            <a:endParaRPr lang="zh-CN" altLang="en-US" dirty="0"/>
          </a:p>
        </p:txBody>
      </p:sp>
      <p:sp>
        <p:nvSpPr>
          <p:cNvPr id="10" name="灯片编号占位符 9"/>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7" name="文本占位符 6"/>
          <p:cNvSpPr>
            <a:spLocks noGrp="1"/>
          </p:cNvSpPr>
          <p:nvPr>
            <p:ph type="body" sz="quarter" idx="13"/>
            <p:custDataLst>
              <p:tags r:id="rId3"/>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10" name="页脚占位符 9"/>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7" name="文本占位符 6"/>
          <p:cNvSpPr>
            <a:spLocks noGrp="1"/>
          </p:cNvSpPr>
          <p:nvPr>
            <p:ph type="body" sz="quarter" idx="13"/>
            <p:custDataLst>
              <p:tags r:id="rId3"/>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4"/>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custDataLst>
              <p:tags r:id="rId1"/>
            </p:custDataLst>
          </p:nvPr>
        </p:nvSpPr>
        <p:spPr>
          <a:xfrm>
            <a:off x="0" y="6812281"/>
            <a:ext cx="12192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4"/>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10" name="页脚占位符 9"/>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5"/>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6"/>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7"/>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8"/>
            <p:custDataLst>
              <p:tags r:id="rId8"/>
            </p:custDataLst>
          </p:nvPr>
        </p:nvSpPr>
        <p:spPr/>
        <p:txBody>
          <a:bodyPr/>
          <a:lstStyle/>
          <a:p>
            <a:endParaRPr lang="zh-CN" altLang="en-US" dirty="0"/>
          </a:p>
        </p:txBody>
      </p:sp>
      <p:sp>
        <p:nvSpPr>
          <p:cNvPr id="12" name="灯片编号占位符 11"/>
          <p:cNvSpPr>
            <a:spLocks noGrp="1"/>
          </p:cNvSpPr>
          <p:nvPr>
            <p:ph type="sldNum" sz="quarter" idx="19"/>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文本占位符 6"/>
          <p:cNvSpPr>
            <a:spLocks noGrp="1"/>
          </p:cNvSpPr>
          <p:nvPr>
            <p:ph type="body" sz="quarter" idx="13"/>
            <p:custDataLst>
              <p:tags r:id="rId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5"/>
            <p:custDataLst>
              <p:tags r:id="rId5"/>
            </p:custDataLst>
          </p:nvPr>
        </p:nvSpPr>
        <p:spPr/>
        <p:txBody>
          <a:bodyPr/>
          <a:lstStyle/>
          <a:p>
            <a:endParaRPr lang="zh-CN" altLang="en-US" dirty="0"/>
          </a:p>
        </p:txBody>
      </p:sp>
      <p:sp>
        <p:nvSpPr>
          <p:cNvPr id="9" name="灯片编号占位符 8"/>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rgbClr val="6294E4"/>
            </a:gs>
            <a:gs pos="100000">
              <a:schemeClr val="accent2"/>
            </a:gs>
          </a:gsLst>
          <a:lin ang="60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15"/>
          <a:stretch>
            <a:fillRect/>
          </a:stretch>
        </p:blipFill>
        <p:spPr>
          <a:xfrm>
            <a:off x="0" y="0"/>
            <a:ext cx="12192000" cy="6858000"/>
          </a:xfrm>
          <a:prstGeom prst="rect">
            <a:avLst/>
          </a:prstGeom>
          <a:effectLst/>
        </p:spPr>
      </p:pic>
      <p:sp>
        <p:nvSpPr>
          <p:cNvPr id="21" name="任意多边形: 形状 20"/>
          <p:cNvSpPr/>
          <p:nvPr userDrawn="1">
            <p:custDataLst>
              <p:tags r:id="rId2"/>
            </p:custDataLst>
          </p:nvPr>
        </p:nvSpPr>
        <p:spPr>
          <a:xfrm>
            <a:off x="1620869" y="1668199"/>
            <a:ext cx="2914432" cy="3342875"/>
          </a:xfrm>
          <a:custGeom>
            <a:avLst/>
            <a:gdLst>
              <a:gd name="connsiteX0" fmla="*/ 1053 w 2914432"/>
              <a:gd name="connsiteY0" fmla="*/ 0 h 3342875"/>
              <a:gd name="connsiteX1" fmla="*/ 68054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827140 h 3342875"/>
              <a:gd name="connsiteX7" fmla="*/ 2847431 w 2914432"/>
              <a:gd name="connsiteY7" fmla="*/ 827140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 name="connsiteX18" fmla="*/ 0 w 2914432"/>
              <a:gd name="connsiteY18" fmla="*/ 0 h 3342875"/>
              <a:gd name="connsiteX19" fmla="*/ 1053 w 2914432"/>
              <a:gd name="connsiteY19" fmla="*/ 0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14432" h="3342875">
                <a:moveTo>
                  <a:pt x="1053" y="0"/>
                </a:moveTo>
                <a:lnTo>
                  <a:pt x="68054" y="0"/>
                </a:lnTo>
                <a:lnTo>
                  <a:pt x="68054" y="0"/>
                </a:lnTo>
                <a:lnTo>
                  <a:pt x="2914432" y="0"/>
                </a:lnTo>
                <a:lnTo>
                  <a:pt x="2914432" y="1"/>
                </a:lnTo>
                <a:lnTo>
                  <a:pt x="2914432" y="67001"/>
                </a:lnTo>
                <a:lnTo>
                  <a:pt x="2914432" y="827140"/>
                </a:lnTo>
                <a:lnTo>
                  <a:pt x="2847431" y="827140"/>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lnTo>
                  <a:pt x="0" y="0"/>
                </a:lnTo>
                <a:lnTo>
                  <a:pt x="1053"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custDataLst>
              <p:tags r:id="rId3"/>
            </p:custDataLst>
          </p:nvPr>
        </p:nvCxnSpPr>
        <p:spPr>
          <a:xfrm>
            <a:off x="5556678" y="2926937"/>
            <a:ext cx="0" cy="1526385"/>
          </a:xfrm>
          <a:prstGeom prst="line">
            <a:avLst/>
          </a:prstGeom>
          <a:ln w="508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userDrawn="1">
            <p:custDataLst>
              <p:tags r:id="rId4"/>
            </p:custDataLst>
          </p:nvPr>
        </p:nvGrpSpPr>
        <p:grpSpPr>
          <a:xfrm>
            <a:off x="3842855" y="4765344"/>
            <a:ext cx="424457" cy="424457"/>
            <a:chOff x="3703043" y="4572529"/>
            <a:chExt cx="424457" cy="424457"/>
          </a:xfrm>
          <a:effectLst>
            <a:reflection blurRad="6350" stA="50000" endA="300" endPos="55500" dist="63500" dir="5400000" sy="-100000" algn="bl" rotWithShape="0"/>
          </a:effectLst>
        </p:grpSpPr>
        <p:sp>
          <p:nvSpPr>
            <p:cNvPr id="24" name="矩形 23"/>
            <p:cNvSpPr/>
            <p:nvPr>
              <p:custDataLst>
                <p:tags r:id="rId12"/>
              </p:custDataLst>
            </p:nvPr>
          </p:nvSpPr>
          <p:spPr>
            <a:xfrm>
              <a:off x="3703043" y="4723001"/>
              <a:ext cx="424457" cy="12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13"/>
              </p:custDataLst>
            </p:nvPr>
          </p:nvSpPr>
          <p:spPr>
            <a:xfrm rot="5400000">
              <a:off x="3703042" y="4723000"/>
              <a:ext cx="424457" cy="12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2" name="标题 1"/>
          <p:cNvSpPr>
            <a:spLocks noGrp="1"/>
          </p:cNvSpPr>
          <p:nvPr>
            <p:ph type="ctrTitle" hasCustomPrompt="1"/>
            <p:custDataLst>
              <p:tags r:id="rId8"/>
            </p:custDataLst>
          </p:nvPr>
        </p:nvSpPr>
        <p:spPr>
          <a:xfrm>
            <a:off x="1714605" y="2627290"/>
            <a:ext cx="3781790" cy="2051748"/>
          </a:xfrm>
          <a:noFill/>
        </p:spPr>
        <p:txBody>
          <a:bodyPr wrap="square" lIns="91440" tIns="45720" rIns="91440" bIns="45720" rtlCol="0">
            <a:normAutofit/>
          </a:bodyPr>
          <a:lstStyle>
            <a:lvl1pPr>
              <a:defRPr lang="zh-CN" altLang="en-US" sz="6000" b="0" spc="140" baseline="0" dirty="0">
                <a:solidFill>
                  <a:schemeClr val="bg1"/>
                </a:solidFill>
                <a:effectLst>
                  <a:outerShdw blurRad="177800" dist="101600" dir="2700000" algn="tl" rotWithShape="0">
                    <a:schemeClr val="tx1">
                      <a:alpha val="26000"/>
                    </a:schemeClr>
                  </a:outerShdw>
                </a:effectLst>
                <a:latin typeface="Arial" panose="020B0604020202020204" pitchFamily="34" charset="0"/>
                <a:ea typeface="汉仪旗黑-85S" panose="00020600040101010101" pitchFamily="18" charset="-122"/>
                <a:cs typeface="+mn-cs"/>
              </a:defRPr>
            </a:lvl1pPr>
          </a:lstStyle>
          <a:p>
            <a:pPr marL="0" lvl="0"/>
            <a:r>
              <a:rPr lang="zh-CN" altLang="en-US" dirty="0"/>
              <a:t>单击此处编辑标题</a:t>
            </a:r>
          </a:p>
        </p:txBody>
      </p:sp>
      <p:sp>
        <p:nvSpPr>
          <p:cNvPr id="3" name="副标题 2"/>
          <p:cNvSpPr>
            <a:spLocks noGrp="1"/>
          </p:cNvSpPr>
          <p:nvPr>
            <p:ph type="subTitle" idx="1" hasCustomPrompt="1"/>
            <p:custDataLst>
              <p:tags r:id="rId9"/>
            </p:custDataLst>
          </p:nvPr>
        </p:nvSpPr>
        <p:spPr>
          <a:xfrm>
            <a:off x="5822200" y="2926937"/>
            <a:ext cx="4748931" cy="1027843"/>
          </a:xfrm>
        </p:spPr>
        <p:txBody>
          <a:bodyPr lIns="91440" tIns="45720" rIns="91440" bIns="45720">
            <a:normAutofit/>
          </a:bodyPr>
          <a:lstStyle>
            <a:lvl1pPr marL="0" indent="0" algn="l" eaLnBrk="1" fontAlgn="auto" latinLnBrk="0" hangingPunct="1">
              <a:lnSpc>
                <a:spcPct val="100000"/>
              </a:lnSpc>
              <a:buNone/>
              <a:defRPr sz="2400"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5" name="文本占位符 4"/>
          <p:cNvSpPr>
            <a:spLocks noGrp="1"/>
          </p:cNvSpPr>
          <p:nvPr>
            <p:ph type="body" sz="quarter" idx="13" hasCustomPrompt="1"/>
            <p:custDataLst>
              <p:tags r:id="rId10"/>
            </p:custDataLst>
          </p:nvPr>
        </p:nvSpPr>
        <p:spPr>
          <a:xfrm>
            <a:off x="5821598" y="4022664"/>
            <a:ext cx="2115177" cy="449938"/>
          </a:xfrm>
          <a:noFill/>
        </p:spPr>
        <p:txBody>
          <a:bodyPr vert="horz" wrap="square" lIns="91440" tIns="45720" rIns="91440" bIns="45720" rtlCol="0">
            <a:normAutofit/>
          </a:bodyPr>
          <a:lstStyle>
            <a:lvl1pPr marL="0" indent="0">
              <a:buNone/>
              <a:defRPr lang="zh-CN" altLang="en-US" sz="1800" baseline="0" dirty="0">
                <a:solidFill>
                  <a:schemeClr val="bg1"/>
                </a:solidFill>
                <a:effectLst>
                  <a:reflection blurRad="6350" stA="29000" endPos="82000" dist="127000" dir="5400000" sy="-100000" algn="bl" rotWithShape="0"/>
                </a:effectLst>
                <a:latin typeface="Arial" panose="020B0604020202020204" pitchFamily="34" charset="0"/>
                <a:ea typeface="微软雅黑" panose="020B0503020204020204" charset="-122"/>
              </a:defRPr>
            </a:lvl1pPr>
          </a:lstStyle>
          <a:p>
            <a:pPr marL="0" lvl="0"/>
            <a:r>
              <a:rPr lang="zh-CN" altLang="en-US" dirty="0"/>
              <a:t>编辑副标题</a:t>
            </a:r>
          </a:p>
        </p:txBody>
      </p:sp>
      <p:sp>
        <p:nvSpPr>
          <p:cNvPr id="26" name="文本占位符 4"/>
          <p:cNvSpPr>
            <a:spLocks noGrp="1"/>
          </p:cNvSpPr>
          <p:nvPr>
            <p:ph type="body" sz="quarter" idx="14" hasCustomPrompt="1"/>
            <p:custDataLst>
              <p:tags r:id="rId11"/>
            </p:custDataLst>
          </p:nvPr>
        </p:nvSpPr>
        <p:spPr>
          <a:xfrm>
            <a:off x="8203584" y="4022664"/>
            <a:ext cx="2367547" cy="449938"/>
          </a:xfrm>
          <a:noFill/>
        </p:spPr>
        <p:txBody>
          <a:bodyPr vert="horz" wrap="square" lIns="91440" tIns="45720" rIns="91440" bIns="45720" rtlCol="0">
            <a:normAutofit/>
          </a:bodyPr>
          <a:lstStyle>
            <a:lvl1pPr marL="0" indent="0">
              <a:buNone/>
              <a:defRPr lang="zh-CN" altLang="en-US" sz="1800" baseline="0" dirty="0">
                <a:solidFill>
                  <a:schemeClr val="bg1"/>
                </a:solidFill>
                <a:effectLst>
                  <a:reflection blurRad="6350" stA="29000" endPos="82000" dist="127000" dir="5400000" sy="-100000" algn="bl" rotWithShape="0"/>
                </a:effectLst>
                <a:latin typeface="Arial" panose="020B0604020202020204" pitchFamily="34" charset="0"/>
                <a:ea typeface="微软雅黑" panose="020B0503020204020204" charset="-122"/>
              </a:defRPr>
            </a:lvl1pPr>
          </a:lstStyle>
          <a:p>
            <a:pPr marL="0" lvl="0"/>
            <a:r>
              <a:rPr lang="zh-CN" altLang="en-US" dirty="0"/>
              <a:t>编辑副标题</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1190068" y="6020483"/>
            <a:ext cx="794625" cy="666574"/>
            <a:chOff x="11190068" y="6020483"/>
            <a:chExt cx="794625" cy="666574"/>
          </a:xfrm>
        </p:grpSpPr>
        <p:grpSp>
          <p:nvGrpSpPr>
            <p:cNvPr id="8" name="组合 7"/>
            <p:cNvGrpSpPr/>
            <p:nvPr/>
          </p:nvGrpSpPr>
          <p:grpSpPr>
            <a:xfrm>
              <a:off x="11190068" y="6020483"/>
              <a:ext cx="794625" cy="666574"/>
              <a:chOff x="11016379" y="5860612"/>
              <a:chExt cx="1040610" cy="872919"/>
            </a:xfrm>
          </p:grpSpPr>
          <p:sp>
            <p:nvSpPr>
              <p:cNvPr id="10" name="矩形 9"/>
              <p:cNvSpPr/>
              <p:nvPr>
                <p:custDataLst>
                  <p:tags r:id="rId8"/>
                </p:custDataLst>
              </p:nvPr>
            </p:nvSpPr>
            <p:spPr>
              <a:xfrm rot="10800000">
                <a:off x="11016379" y="6186042"/>
                <a:ext cx="514351" cy="547489"/>
              </a:xfrm>
              <a:prstGeom prst="rect">
                <a:avLst/>
              </a:prstGeom>
              <a:gradFill>
                <a:gsLst>
                  <a:gs pos="100000">
                    <a:schemeClr val="accent2">
                      <a:alpha val="50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矩形 10"/>
              <p:cNvSpPr/>
              <p:nvPr>
                <p:custDataLst>
                  <p:tags r:id="rId9"/>
                </p:custDataLst>
              </p:nvPr>
            </p:nvSpPr>
            <p:spPr>
              <a:xfrm>
                <a:off x="11125201" y="5860612"/>
                <a:ext cx="723900" cy="771525"/>
              </a:xfrm>
              <a:prstGeom prst="rect">
                <a:avLst/>
              </a:prstGeom>
              <a:gradFill>
                <a:gsLst>
                  <a:gs pos="100000">
                    <a:schemeClr val="accent2"/>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9" name="任意多边形: 形状 8"/>
            <p:cNvSpPr/>
            <p:nvPr>
              <p:custDataLst>
                <p:tags r:id="rId7"/>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chemeClr val="accent1"/>
            </a:gs>
            <a:gs pos="100000">
              <a:schemeClr val="accent6"/>
            </a:gs>
          </a:gsLst>
          <a:lin ang="60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11"/>
          <a:stretch>
            <a:fillRect/>
          </a:stretch>
        </p:blipFill>
        <p:spPr>
          <a:xfrm>
            <a:off x="0" y="10774"/>
            <a:ext cx="12192000" cy="6858000"/>
          </a:xfrm>
          <a:prstGeom prst="rect">
            <a:avLst/>
          </a:prstGeom>
          <a:effectLst/>
        </p:spPr>
      </p:pic>
      <p:sp>
        <p:nvSpPr>
          <p:cNvPr id="9" name="任意多边形: 形状 8"/>
          <p:cNvSpPr/>
          <p:nvPr userDrawn="1">
            <p:custDataLst>
              <p:tags r:id="rId2"/>
            </p:custDataLst>
          </p:nvPr>
        </p:nvSpPr>
        <p:spPr>
          <a:xfrm>
            <a:off x="1620869" y="1661622"/>
            <a:ext cx="2914432" cy="334287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10" name="组合 9"/>
          <p:cNvGrpSpPr/>
          <p:nvPr userDrawn="1">
            <p:custDataLst>
              <p:tags r:id="rId3"/>
            </p:custDataLst>
          </p:nvPr>
        </p:nvGrpSpPr>
        <p:grpSpPr>
          <a:xfrm>
            <a:off x="3758088" y="4765344"/>
            <a:ext cx="424457" cy="424457"/>
            <a:chOff x="3703043" y="4572529"/>
            <a:chExt cx="424457" cy="424457"/>
          </a:xfrm>
          <a:effectLst>
            <a:reflection blurRad="6350" stA="50000" endA="300" endPos="55500" dist="63500" dir="5400000" sy="-100000" algn="bl" rotWithShape="0"/>
          </a:effectLst>
        </p:grpSpPr>
        <p:sp>
          <p:nvSpPr>
            <p:cNvPr id="11" name="矩形 10"/>
            <p:cNvSpPr/>
            <p:nvPr>
              <p:custDataLst>
                <p:tags r:id="rId8"/>
              </p:custDataLst>
            </p:nvPr>
          </p:nvSpPr>
          <p:spPr>
            <a:xfrm>
              <a:off x="3703043" y="4723001"/>
              <a:ext cx="424457" cy="12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9"/>
              </p:custDataLst>
            </p:nvPr>
          </p:nvSpPr>
          <p:spPr>
            <a:xfrm rot="5400000">
              <a:off x="3703042" y="4723000"/>
              <a:ext cx="424457" cy="12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7"/>
            </p:custDataLst>
          </p:nvPr>
        </p:nvSpPr>
        <p:spPr>
          <a:xfrm>
            <a:off x="1875272" y="3570480"/>
            <a:ext cx="6200728" cy="1022769"/>
          </a:xfrm>
          <a:noFill/>
          <a:effectLst/>
        </p:spPr>
        <p:txBody>
          <a:bodyPr wrap="square" lIns="91440" tIns="45720" rIns="91440" bIns="45720" rtlCol="0" anchor="ctr">
            <a:normAutofit/>
          </a:bodyPr>
          <a:lstStyle>
            <a:lvl1pPr algn="l">
              <a:defRPr lang="zh-CN" altLang="en-US" sz="4800" b="0" baseline="0" dirty="0">
                <a:solidFill>
                  <a:schemeClr val="bg1"/>
                </a:solidFill>
                <a:effectLst>
                  <a:outerShdw blurRad="177800" dist="101600" dir="2700000" algn="tl" rotWithShape="0">
                    <a:schemeClr val="tx1">
                      <a:alpha val="36000"/>
                    </a:schemeClr>
                  </a:outerShdw>
                </a:effectLst>
                <a:latin typeface="Arial" panose="020B0604020202020204" pitchFamily="34" charset="0"/>
                <a:ea typeface="汉仪旗黑-85S" panose="00020600040101010101" pitchFamily="18" charset="-122"/>
                <a:cs typeface="+mn-cs"/>
              </a:defRPr>
            </a:lvl1pPr>
          </a:lstStyle>
          <a:p>
            <a:pPr marL="0" lvl="0">
              <a:lnSpc>
                <a:spcPct val="150000"/>
              </a:lnSpc>
            </a:pPr>
            <a:r>
              <a:rPr lang="zh-CN" altLang="en-US" dirty="0"/>
              <a:t>单击此处编辑标题</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11190068" y="6020483"/>
            <a:ext cx="794625" cy="666574"/>
            <a:chOff x="11190068" y="6020483"/>
            <a:chExt cx="794625" cy="666574"/>
          </a:xfrm>
        </p:grpSpPr>
        <p:grpSp>
          <p:nvGrpSpPr>
            <p:cNvPr id="9" name="组合 8"/>
            <p:cNvGrpSpPr/>
            <p:nvPr/>
          </p:nvGrpSpPr>
          <p:grpSpPr>
            <a:xfrm>
              <a:off x="11190068" y="6020483"/>
              <a:ext cx="794625" cy="666574"/>
              <a:chOff x="11016379" y="5860612"/>
              <a:chExt cx="1040610" cy="872919"/>
            </a:xfrm>
          </p:grpSpPr>
          <p:sp>
            <p:nvSpPr>
              <p:cNvPr id="11" name="矩形 10"/>
              <p:cNvSpPr/>
              <p:nvPr>
                <p:custDataLst>
                  <p:tags r:id="rId9"/>
                </p:custDataLst>
              </p:nvPr>
            </p:nvSpPr>
            <p:spPr>
              <a:xfrm rot="10800000">
                <a:off x="11016379" y="6186042"/>
                <a:ext cx="514351" cy="547489"/>
              </a:xfrm>
              <a:prstGeom prst="rect">
                <a:avLst/>
              </a:prstGeom>
              <a:gradFill>
                <a:gsLst>
                  <a:gs pos="100000">
                    <a:schemeClr val="accent2">
                      <a:alpha val="50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a:off x="11125201" y="5860612"/>
                <a:ext cx="723900" cy="771525"/>
              </a:xfrm>
              <a:prstGeom prst="rect">
                <a:avLst/>
              </a:prstGeom>
              <a:gradFill>
                <a:gsLst>
                  <a:gs pos="100000">
                    <a:schemeClr val="accent2"/>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3" name="矩形 12"/>
              <p:cNvSpPr/>
              <p:nvPr>
                <p:custDataLst>
                  <p:tags r:id="rId11"/>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0" name="任意多边形: 形状 9"/>
            <p:cNvSpPr/>
            <p:nvPr>
              <p:custDataLst>
                <p:tags r:id="rId8"/>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11190068" y="6020483"/>
            <a:ext cx="794625" cy="666574"/>
            <a:chOff x="11190068" y="6020483"/>
            <a:chExt cx="794625" cy="666574"/>
          </a:xfrm>
        </p:grpSpPr>
        <p:grpSp>
          <p:nvGrpSpPr>
            <p:cNvPr id="11" name="组合 10"/>
            <p:cNvGrpSpPr/>
            <p:nvPr/>
          </p:nvGrpSpPr>
          <p:grpSpPr>
            <a:xfrm>
              <a:off x="11190068" y="6020483"/>
              <a:ext cx="794625" cy="666574"/>
              <a:chOff x="11016379" y="5860612"/>
              <a:chExt cx="1040610" cy="872919"/>
            </a:xfrm>
          </p:grpSpPr>
          <p:sp>
            <p:nvSpPr>
              <p:cNvPr id="13" name="矩形 12"/>
              <p:cNvSpPr/>
              <p:nvPr>
                <p:custDataLst>
                  <p:tags r:id="rId11"/>
                </p:custDataLst>
              </p:nvPr>
            </p:nvSpPr>
            <p:spPr>
              <a:xfrm rot="10800000">
                <a:off x="11016379" y="6186042"/>
                <a:ext cx="514351" cy="547489"/>
              </a:xfrm>
              <a:prstGeom prst="rect">
                <a:avLst/>
              </a:prstGeom>
              <a:gradFill>
                <a:gsLst>
                  <a:gs pos="100000">
                    <a:schemeClr val="accent2">
                      <a:alpha val="50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4" name="矩形 13"/>
              <p:cNvSpPr/>
              <p:nvPr>
                <p:custDataLst>
                  <p:tags r:id="rId12"/>
                </p:custDataLst>
              </p:nvPr>
            </p:nvSpPr>
            <p:spPr>
              <a:xfrm>
                <a:off x="11125201" y="5860612"/>
                <a:ext cx="723900" cy="771525"/>
              </a:xfrm>
              <a:prstGeom prst="rect">
                <a:avLst/>
              </a:prstGeom>
              <a:gradFill>
                <a:gsLst>
                  <a:gs pos="100000">
                    <a:schemeClr val="accent2"/>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矩形 14"/>
              <p:cNvSpPr/>
              <p:nvPr>
                <p:custDataLst>
                  <p:tags r:id="rId13"/>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2" name="任意多边形: 形状 11"/>
            <p:cNvSpPr/>
            <p:nvPr>
              <p:custDataLst>
                <p:tags r:id="rId10"/>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accent1"/>
            </a:gs>
            <a:gs pos="100000">
              <a:schemeClr val="accent6"/>
            </a:gs>
          </a:gsLst>
          <a:lin ang="60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pic>
        <p:nvPicPr>
          <p:cNvPr id="6" name="图片 5"/>
          <p:cNvPicPr>
            <a:picLocks noChangeAspect="1"/>
          </p:cNvPicPr>
          <p:nvPr userDrawn="1">
            <p:custDataLst>
              <p:tags r:id="rId5"/>
            </p:custDataLst>
          </p:nvPr>
        </p:nvPicPr>
        <p:blipFill>
          <a:blip r:embed="rId7"/>
          <a:stretch>
            <a:fillRect/>
          </a:stretch>
        </p:blipFill>
        <p:spPr>
          <a:xfrm>
            <a:off x="0" y="0"/>
            <a:ext cx="12192000" cy="6858000"/>
          </a:xfrm>
          <a:prstGeom prst="rect">
            <a:avLst/>
          </a:prstGeom>
          <a:effectLst/>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rot="5400000">
            <a:off x="-11966" y="5668167"/>
            <a:ext cx="1190332" cy="1189334"/>
            <a:chOff x="11001668" y="5668666"/>
            <a:chExt cx="1190332" cy="1189334"/>
          </a:xfrm>
        </p:grpSpPr>
        <p:sp>
          <p:nvSpPr>
            <p:cNvPr id="9" name="矩形 8"/>
            <p:cNvSpPr/>
            <p:nvPr>
              <p:custDataLst>
                <p:tags r:id="rId8"/>
              </p:custDataLst>
            </p:nvPr>
          </p:nvSpPr>
          <p:spPr>
            <a:xfrm rot="10800000">
              <a:off x="11215868" y="5818978"/>
              <a:ext cx="976132" cy="1039022"/>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10" name="任意多边形: 形状 9"/>
            <p:cNvSpPr/>
            <p:nvPr>
              <p:custDataLst>
                <p:tags r:id="rId9"/>
              </p:custDataLst>
            </p:nvPr>
          </p:nvSpPr>
          <p:spPr>
            <a:xfrm>
              <a:off x="11001668" y="5668666"/>
              <a:ext cx="702266" cy="80550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14687" y="195913"/>
            <a:ext cx="794625" cy="666574"/>
            <a:chOff x="11190068" y="6020483"/>
            <a:chExt cx="794625" cy="666574"/>
          </a:xfrm>
        </p:grpSpPr>
        <p:grpSp>
          <p:nvGrpSpPr>
            <p:cNvPr id="8" name="组合 7"/>
            <p:cNvGrpSpPr/>
            <p:nvPr/>
          </p:nvGrpSpPr>
          <p:grpSpPr>
            <a:xfrm>
              <a:off x="11190068" y="6020483"/>
              <a:ext cx="794625" cy="666574"/>
              <a:chOff x="11016379" y="5860612"/>
              <a:chExt cx="1040610" cy="872919"/>
            </a:xfrm>
          </p:grpSpPr>
          <p:sp>
            <p:nvSpPr>
              <p:cNvPr id="10" name="矩形 9"/>
              <p:cNvSpPr/>
              <p:nvPr>
                <p:custDataLst>
                  <p:tags r:id="rId8"/>
                </p:custDataLst>
              </p:nvPr>
            </p:nvSpPr>
            <p:spPr>
              <a:xfrm rot="10800000">
                <a:off x="11016379" y="6186042"/>
                <a:ext cx="514351" cy="547489"/>
              </a:xfrm>
              <a:prstGeom prst="rect">
                <a:avLst/>
              </a:prstGeom>
              <a:gradFill>
                <a:gsLst>
                  <a:gs pos="100000">
                    <a:schemeClr val="accent2">
                      <a:alpha val="24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矩形 10"/>
              <p:cNvSpPr/>
              <p:nvPr>
                <p:custDataLst>
                  <p:tags r:id="rId9"/>
                </p:custDataLst>
              </p:nvPr>
            </p:nvSpPr>
            <p:spPr>
              <a:xfrm>
                <a:off x="11125201" y="5860612"/>
                <a:ext cx="723900" cy="771525"/>
              </a:xfrm>
              <a:prstGeom prst="rect">
                <a:avLst/>
              </a:prstGeom>
              <a:gradFill>
                <a:gsLst>
                  <a:gs pos="100000">
                    <a:schemeClr val="accent2"/>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0"/>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9" name="任意多边形: 形状 8"/>
            <p:cNvSpPr/>
            <p:nvPr>
              <p:custDataLst>
                <p:tags r:id="rId7"/>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0" y="0"/>
            <a:ext cx="12192000" cy="6858000"/>
            <a:chOff x="0" y="0"/>
            <a:chExt cx="12192000" cy="6858000"/>
          </a:xfrm>
        </p:grpSpPr>
        <p:grpSp>
          <p:nvGrpSpPr>
            <p:cNvPr id="8" name="组合 7"/>
            <p:cNvGrpSpPr/>
            <p:nvPr userDrawn="1"/>
          </p:nvGrpSpPr>
          <p:grpSpPr>
            <a:xfrm>
              <a:off x="11001668" y="5668666"/>
              <a:ext cx="1190332" cy="1189334"/>
              <a:chOff x="11001668" y="5668666"/>
              <a:chExt cx="1190332" cy="1189334"/>
            </a:xfrm>
          </p:grpSpPr>
          <p:sp>
            <p:nvSpPr>
              <p:cNvPr id="12" name="矩形 11"/>
              <p:cNvSpPr/>
              <p:nvPr>
                <p:custDataLst>
                  <p:tags r:id="rId8"/>
                </p:custDataLst>
              </p:nvPr>
            </p:nvSpPr>
            <p:spPr>
              <a:xfrm rot="10800000">
                <a:off x="11215868" y="5818978"/>
                <a:ext cx="976132" cy="1039022"/>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13" name="任意多边形: 形状 12"/>
              <p:cNvSpPr/>
              <p:nvPr>
                <p:custDataLst>
                  <p:tags r:id="rId9"/>
                </p:custDataLst>
              </p:nvPr>
            </p:nvSpPr>
            <p:spPr>
              <a:xfrm>
                <a:off x="11001668" y="5668666"/>
                <a:ext cx="702266" cy="80550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grpSp>
        <p:grpSp>
          <p:nvGrpSpPr>
            <p:cNvPr id="9" name="组合 8"/>
            <p:cNvGrpSpPr/>
            <p:nvPr userDrawn="1"/>
          </p:nvGrpSpPr>
          <p:grpSpPr>
            <a:xfrm rot="10800000">
              <a:off x="0" y="0"/>
              <a:ext cx="1190332" cy="1179878"/>
              <a:chOff x="11001668" y="5668666"/>
              <a:chExt cx="1190332" cy="1179878"/>
            </a:xfrm>
          </p:grpSpPr>
          <p:sp>
            <p:nvSpPr>
              <p:cNvPr id="10" name="矩形 9"/>
              <p:cNvSpPr/>
              <p:nvPr>
                <p:custDataLst>
                  <p:tags r:id="rId6"/>
                </p:custDataLst>
              </p:nvPr>
            </p:nvSpPr>
            <p:spPr>
              <a:xfrm rot="10800000">
                <a:off x="11215868" y="5809522"/>
                <a:ext cx="976132" cy="1039022"/>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任意多边形: 形状 10"/>
              <p:cNvSpPr/>
              <p:nvPr>
                <p:custDataLst>
                  <p:tags r:id="rId7"/>
                </p:custDataLst>
              </p:nvPr>
            </p:nvSpPr>
            <p:spPr>
              <a:xfrm>
                <a:off x="11001668" y="5668666"/>
                <a:ext cx="702266" cy="80550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accent1"/>
            </a:gs>
            <a:gs pos="100000">
              <a:schemeClr val="accent6"/>
            </a:gs>
          </a:gsLst>
          <a:lin ang="6000000" scaled="0"/>
        </a:gra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6" name="图片 5"/>
          <p:cNvPicPr>
            <a:picLocks noChangeAspect="1"/>
          </p:cNvPicPr>
          <p:nvPr userDrawn="1">
            <p:custDataLst>
              <p:tags r:id="rId4"/>
            </p:custDataLst>
          </p:nvPr>
        </p:nvPicPr>
        <p:blipFill>
          <a:blip r:embed="rId12"/>
          <a:stretch>
            <a:fillRect/>
          </a:stretch>
        </p:blipFill>
        <p:spPr>
          <a:xfrm>
            <a:off x="0" y="0"/>
            <a:ext cx="12192000" cy="6858000"/>
          </a:xfrm>
          <a:prstGeom prst="rect">
            <a:avLst/>
          </a:prstGeom>
          <a:effectLst/>
        </p:spPr>
      </p:pic>
      <p:sp>
        <p:nvSpPr>
          <p:cNvPr id="7" name="任意多边形: 形状 6"/>
          <p:cNvSpPr/>
          <p:nvPr userDrawn="1">
            <p:custDataLst>
              <p:tags r:id="rId5"/>
            </p:custDataLst>
          </p:nvPr>
        </p:nvSpPr>
        <p:spPr>
          <a:xfrm>
            <a:off x="1620869" y="1661622"/>
            <a:ext cx="2914432" cy="334287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userDrawn="1">
            <p:custDataLst>
              <p:tags r:id="rId6"/>
            </p:custDataLst>
          </p:nvPr>
        </p:nvGrpSpPr>
        <p:grpSpPr>
          <a:xfrm>
            <a:off x="3758088" y="4765344"/>
            <a:ext cx="424457" cy="424457"/>
            <a:chOff x="3703043" y="4572529"/>
            <a:chExt cx="424457" cy="424457"/>
          </a:xfrm>
          <a:effectLst>
            <a:reflection blurRad="6350" stA="50000" endA="300" endPos="55500" dist="63500" dir="5400000" sy="-100000" algn="bl" rotWithShape="0"/>
          </a:effectLst>
        </p:grpSpPr>
        <p:sp>
          <p:nvSpPr>
            <p:cNvPr id="9" name="矩形 8"/>
            <p:cNvSpPr/>
            <p:nvPr>
              <p:custDataLst>
                <p:tags r:id="rId9"/>
              </p:custDataLst>
            </p:nvPr>
          </p:nvSpPr>
          <p:spPr>
            <a:xfrm>
              <a:off x="3703043" y="4723001"/>
              <a:ext cx="424457" cy="12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0" name="矩形 9"/>
            <p:cNvSpPr/>
            <p:nvPr>
              <p:custDataLst>
                <p:tags r:id="rId10"/>
              </p:custDataLst>
            </p:nvPr>
          </p:nvSpPr>
          <p:spPr>
            <a:xfrm rot="5400000">
              <a:off x="3703042" y="4723000"/>
              <a:ext cx="424457" cy="12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hasCustomPrompt="1"/>
            <p:custDataLst>
              <p:tags r:id="rId7"/>
            </p:custDataLst>
          </p:nvPr>
        </p:nvSpPr>
        <p:spPr>
          <a:xfrm>
            <a:off x="1891353" y="2588498"/>
            <a:ext cx="5579837" cy="1200329"/>
          </a:xfrm>
          <a:noFill/>
        </p:spPr>
        <p:txBody>
          <a:bodyPr wrap="square" lIns="90000" tIns="46800" rIns="90000" bIns="46800" rtlCol="0">
            <a:normAutofit/>
          </a:bodyPr>
          <a:lstStyle>
            <a:lvl1pPr>
              <a:defRPr sz="7200" b="0" spc="140" baseline="0" dirty="0">
                <a:solidFill>
                  <a:schemeClr val="bg1"/>
                </a:solidFill>
                <a:effectLst>
                  <a:outerShdw blurRad="177800" dist="101600" dir="2700000" algn="tl" rotWithShape="0">
                    <a:schemeClr val="tx1">
                      <a:alpha val="26000"/>
                    </a:schemeClr>
                  </a:outerShdw>
                </a:effectLst>
                <a:latin typeface="Arial" panose="020B0604020202020204" pitchFamily="34" charset="0"/>
                <a:ea typeface="汉仪旗黑-85S" panose="00020600040101010101" pitchFamily="18" charset="-122"/>
                <a:cs typeface="+mn-cs"/>
                <a:sym typeface="+mn-ea"/>
              </a:defRPr>
            </a:lvl1pPr>
          </a:lstStyle>
          <a:p>
            <a:pPr marL="0" lvl="0"/>
            <a:r>
              <a:rPr dirty="0">
                <a:sym typeface="+mn-ea"/>
              </a:rPr>
              <a:t>编辑标题</a:t>
            </a:r>
          </a:p>
        </p:txBody>
      </p:sp>
      <p:sp>
        <p:nvSpPr>
          <p:cNvPr id="17" name="文本占位符 16"/>
          <p:cNvSpPr>
            <a:spLocks noGrp="1"/>
          </p:cNvSpPr>
          <p:nvPr>
            <p:ph type="body" sz="quarter" idx="14" hasCustomPrompt="1"/>
            <p:custDataLst>
              <p:tags r:id="rId8"/>
            </p:custDataLst>
          </p:nvPr>
        </p:nvSpPr>
        <p:spPr>
          <a:xfrm>
            <a:off x="1891353" y="3838817"/>
            <a:ext cx="5579837" cy="1053578"/>
          </a:xfrm>
          <a:noFill/>
          <a:effectLst/>
        </p:spPr>
        <p:txBody>
          <a:bodyPr vert="horz" wrap="square" lIns="91440" tIns="45720" rIns="91440" bIns="45720" rtlCol="0">
            <a:normAutofit/>
          </a:bodyPr>
          <a:lstStyle>
            <a:lvl1pPr marL="0" indent="0">
              <a:lnSpc>
                <a:spcPct val="120000"/>
              </a:lnSpc>
              <a:spcAft>
                <a:spcPts val="0"/>
              </a:spcAft>
              <a:buNone/>
              <a:defRPr lang="zh-CN" altLang="en-US" sz="2400" dirty="0" smtClean="0">
                <a:solidFill>
                  <a:schemeClr val="bg1"/>
                </a:solidFill>
                <a:effectLst>
                  <a:outerShdw blurRad="177800" dist="101600" dir="2700000" algn="tl" rotWithShape="0">
                    <a:schemeClr val="tx1">
                      <a:alpha val="36000"/>
                    </a:schemeClr>
                  </a:outerShdw>
                </a:effectLst>
                <a:latin typeface="Arial" panose="020B0604020202020204" pitchFamily="34" charset="0"/>
              </a:defRPr>
            </a:lvl1pPr>
          </a:lstStyle>
          <a:p>
            <a:pPr marL="228600" lvl="0" indent="-228600">
              <a:lnSpc>
                <a:spcPct val="150000"/>
              </a:lnSpc>
            </a:pPr>
            <a:r>
              <a:rPr lang="zh-CN" altLang="en-US" dirty="0"/>
              <a:t>单击此处编辑副标题</a:t>
            </a:r>
            <a:endParaRPr lang="en-US" altLang="zh-CN"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11190068" y="6020483"/>
            <a:ext cx="794625" cy="666574"/>
            <a:chOff x="11190068" y="6020483"/>
            <a:chExt cx="794625" cy="666574"/>
          </a:xfrm>
        </p:grpSpPr>
        <p:grpSp>
          <p:nvGrpSpPr>
            <p:cNvPr id="7" name="组合 6"/>
            <p:cNvGrpSpPr/>
            <p:nvPr/>
          </p:nvGrpSpPr>
          <p:grpSpPr>
            <a:xfrm>
              <a:off x="11190068" y="6020483"/>
              <a:ext cx="794625" cy="666574"/>
              <a:chOff x="11016379" y="5860612"/>
              <a:chExt cx="1040610" cy="872919"/>
            </a:xfrm>
          </p:grpSpPr>
          <p:sp>
            <p:nvSpPr>
              <p:cNvPr id="9" name="矩形 8"/>
              <p:cNvSpPr/>
              <p:nvPr>
                <p:custDataLst>
                  <p:tags r:id="rId7"/>
                </p:custDataLst>
              </p:nvPr>
            </p:nvSpPr>
            <p:spPr>
              <a:xfrm rot="10800000">
                <a:off x="11016379" y="6186042"/>
                <a:ext cx="514351" cy="547489"/>
              </a:xfrm>
              <a:prstGeom prst="rect">
                <a:avLst/>
              </a:prstGeom>
              <a:gradFill>
                <a:gsLst>
                  <a:gs pos="100000">
                    <a:schemeClr val="accent2">
                      <a:alpha val="50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0" name="矩形 9"/>
              <p:cNvSpPr/>
              <p:nvPr>
                <p:custDataLst>
                  <p:tags r:id="rId8"/>
                </p:custDataLst>
              </p:nvPr>
            </p:nvSpPr>
            <p:spPr>
              <a:xfrm>
                <a:off x="11125201" y="5860612"/>
                <a:ext cx="723900" cy="771525"/>
              </a:xfrm>
              <a:prstGeom prst="rect">
                <a:avLst/>
              </a:prstGeom>
              <a:gradFill>
                <a:gsLst>
                  <a:gs pos="100000">
                    <a:schemeClr val="accent2"/>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矩形 10"/>
              <p:cNvSpPr/>
              <p:nvPr>
                <p:custDataLst>
                  <p:tags r:id="rId9"/>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8" name="任意多边形: 形状 7"/>
            <p:cNvSpPr/>
            <p:nvPr>
              <p:custDataLst>
                <p:tags r:id="rId6"/>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gradFill>
            <a:gsLst>
              <a:gs pos="100000">
                <a:schemeClr val="accent6">
                  <a:alpha val="70000"/>
                </a:schemeClr>
              </a:gs>
              <a:gs pos="5000">
                <a:schemeClr val="accent1"/>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2"/>
            </p:custDataLst>
          </p:nvPr>
        </p:nvGrpSpPr>
        <p:grpSpPr>
          <a:xfrm>
            <a:off x="11001375" y="5668645"/>
            <a:ext cx="1190625" cy="1189355"/>
            <a:chOff x="11001668" y="5668666"/>
            <a:chExt cx="1190332" cy="1189334"/>
          </a:xfrm>
        </p:grpSpPr>
        <p:sp>
          <p:nvSpPr>
            <p:cNvPr id="10" name="矩形 9"/>
            <p:cNvSpPr/>
            <p:nvPr>
              <p:custDataLst>
                <p:tags r:id="rId11"/>
              </p:custDataLst>
            </p:nvPr>
          </p:nvSpPr>
          <p:spPr>
            <a:xfrm rot="10800000">
              <a:off x="11215868" y="5818978"/>
              <a:ext cx="976132" cy="1039022"/>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11" name="任意多边形: 形状 10"/>
            <p:cNvSpPr/>
            <p:nvPr>
              <p:custDataLst>
                <p:tags r:id="rId12"/>
              </p:custDataLst>
            </p:nvPr>
          </p:nvSpPr>
          <p:spPr>
            <a:xfrm>
              <a:off x="11001668" y="5668666"/>
              <a:ext cx="702266" cy="80550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grpSp>
      <p:grpSp>
        <p:nvGrpSpPr>
          <p:cNvPr id="12" name="组合 11"/>
          <p:cNvGrpSpPr/>
          <p:nvPr userDrawn="1">
            <p:custDataLst>
              <p:tags r:id="rId3"/>
            </p:custDataLst>
          </p:nvPr>
        </p:nvGrpSpPr>
        <p:grpSpPr>
          <a:xfrm rot="10800000">
            <a:off x="0" y="0"/>
            <a:ext cx="1190625" cy="1179830"/>
            <a:chOff x="11001668" y="5668666"/>
            <a:chExt cx="1190332" cy="1179878"/>
          </a:xfrm>
        </p:grpSpPr>
        <p:sp>
          <p:nvSpPr>
            <p:cNvPr id="13" name="矩形 12"/>
            <p:cNvSpPr/>
            <p:nvPr>
              <p:custDataLst>
                <p:tags r:id="rId9"/>
              </p:custDataLst>
            </p:nvPr>
          </p:nvSpPr>
          <p:spPr>
            <a:xfrm rot="10800000">
              <a:off x="11215868" y="5809522"/>
              <a:ext cx="976132" cy="1039022"/>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4" name="任意多边形: 形状 13"/>
            <p:cNvSpPr/>
            <p:nvPr>
              <p:custDataLst>
                <p:tags r:id="rId10"/>
              </p:custDataLst>
            </p:nvPr>
          </p:nvSpPr>
          <p:spPr>
            <a:xfrm>
              <a:off x="11001668" y="5668666"/>
              <a:ext cx="702266" cy="80550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hasCustomPrompt="1"/>
            <p:custDataLst>
              <p:tags r:id="rId4"/>
            </p:custDataLst>
          </p:nvPr>
        </p:nvSpPr>
        <p:spPr>
          <a:xfrm>
            <a:off x="1281600" y="1249200"/>
            <a:ext cx="9626400" cy="723600"/>
          </a:xfrm>
        </p:spPr>
        <p:txBody>
          <a:bodyPr lIns="90000" tIns="46800" rIns="90000" bIns="46800" anchor="ctr">
            <a:normAutofit/>
          </a:bodyPr>
          <a:lstStyle>
            <a:lvl1pPr>
              <a:defRPr sz="32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gradFill>
            <a:gsLst>
              <a:gs pos="100000">
                <a:schemeClr val="accent6">
                  <a:alpha val="70000"/>
                </a:schemeClr>
              </a:gs>
              <a:gs pos="5000">
                <a:schemeClr val="accent1"/>
              </a:gs>
            </a:gsLst>
            <a:lin ang="60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2"/>
            </p:custDataLst>
          </p:nvPr>
        </p:nvGrpSpPr>
        <p:grpSpPr>
          <a:xfrm rot="5400000">
            <a:off x="-11966" y="5668167"/>
            <a:ext cx="1190332" cy="1189334"/>
            <a:chOff x="11001668" y="5668666"/>
            <a:chExt cx="1190332" cy="1189334"/>
          </a:xfrm>
        </p:grpSpPr>
        <p:sp>
          <p:nvSpPr>
            <p:cNvPr id="11" name="矩形 10"/>
            <p:cNvSpPr/>
            <p:nvPr>
              <p:custDataLst>
                <p:tags r:id="rId9"/>
              </p:custDataLst>
            </p:nvPr>
          </p:nvSpPr>
          <p:spPr>
            <a:xfrm rot="10800000">
              <a:off x="11215868" y="5818978"/>
              <a:ext cx="976132" cy="1039022"/>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12" name="任意多边形: 形状 11"/>
            <p:cNvSpPr/>
            <p:nvPr>
              <p:custDataLst>
                <p:tags r:id="rId10"/>
              </p:custDataLst>
            </p:nvPr>
          </p:nvSpPr>
          <p:spPr>
            <a:xfrm>
              <a:off x="11001668" y="5668666"/>
              <a:ext cx="702266" cy="805505"/>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solidFill>
                  <a:schemeClr val="bg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gradFill>
            <a:gsLst>
              <a:gs pos="100000">
                <a:schemeClr val="accent6">
                  <a:alpha val="70000"/>
                </a:schemeClr>
              </a:gs>
              <a:gs pos="5000">
                <a:schemeClr val="accent1"/>
              </a:gs>
            </a:gsLst>
            <a:lin ang="60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normAutofit/>
          </a:bodyPr>
          <a:lstStyle>
            <a:lvl1pPr algn="ctr">
              <a:defRPr sz="36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17" name="组合 16"/>
          <p:cNvGrpSpPr/>
          <p:nvPr userDrawn="1">
            <p:custDataLst>
              <p:tags r:id="rId8"/>
            </p:custDataLst>
          </p:nvPr>
        </p:nvGrpSpPr>
        <p:grpSpPr>
          <a:xfrm>
            <a:off x="214687" y="195913"/>
            <a:ext cx="794625" cy="666574"/>
            <a:chOff x="11190068" y="6020483"/>
            <a:chExt cx="794625" cy="666574"/>
          </a:xfrm>
        </p:grpSpPr>
        <p:grpSp>
          <p:nvGrpSpPr>
            <p:cNvPr id="18" name="组合 17"/>
            <p:cNvGrpSpPr/>
            <p:nvPr/>
          </p:nvGrpSpPr>
          <p:grpSpPr>
            <a:xfrm>
              <a:off x="11190068" y="6020483"/>
              <a:ext cx="794625" cy="666574"/>
              <a:chOff x="11016379" y="5860612"/>
              <a:chExt cx="1040610" cy="872919"/>
            </a:xfrm>
          </p:grpSpPr>
          <p:sp>
            <p:nvSpPr>
              <p:cNvPr id="20" name="矩形 19"/>
              <p:cNvSpPr/>
              <p:nvPr>
                <p:custDataLst>
                  <p:tags r:id="rId10"/>
                </p:custDataLst>
              </p:nvPr>
            </p:nvSpPr>
            <p:spPr>
              <a:xfrm rot="10800000">
                <a:off x="11016379" y="6186042"/>
                <a:ext cx="514351" cy="547489"/>
              </a:xfrm>
              <a:prstGeom prst="rect">
                <a:avLst/>
              </a:prstGeom>
              <a:gradFill>
                <a:gsLst>
                  <a:gs pos="100000">
                    <a:schemeClr val="accent2">
                      <a:alpha val="24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1" name="矩形 20"/>
              <p:cNvSpPr/>
              <p:nvPr>
                <p:custDataLst>
                  <p:tags r:id="rId11"/>
                </p:custDataLst>
              </p:nvPr>
            </p:nvSpPr>
            <p:spPr>
              <a:xfrm>
                <a:off x="11125201" y="5860612"/>
                <a:ext cx="723900" cy="771525"/>
              </a:xfrm>
              <a:prstGeom prst="rect">
                <a:avLst/>
              </a:prstGeom>
              <a:gradFill>
                <a:gsLst>
                  <a:gs pos="100000">
                    <a:schemeClr val="accent2"/>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custDataLst>
                  <p:tags r:id="rId12"/>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9" name="任意多边形: 形状 18"/>
            <p:cNvSpPr/>
            <p:nvPr>
              <p:custDataLst>
                <p:tags r:id="rId9"/>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gradFill>
            <a:gsLst>
              <a:gs pos="100000">
                <a:schemeClr val="accent6">
                  <a:alpha val="70000"/>
                </a:schemeClr>
              </a:gs>
              <a:gs pos="5000">
                <a:schemeClr val="accent1"/>
              </a:gs>
            </a:gsLst>
            <a:lin ang="60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22" name="组合 21"/>
          <p:cNvGrpSpPr/>
          <p:nvPr userDrawn="1">
            <p:custDataLst>
              <p:tags r:id="rId2"/>
            </p:custDataLst>
          </p:nvPr>
        </p:nvGrpSpPr>
        <p:grpSpPr>
          <a:xfrm>
            <a:off x="214687" y="195913"/>
            <a:ext cx="794625" cy="666574"/>
            <a:chOff x="11190068" y="6020483"/>
            <a:chExt cx="794625" cy="666574"/>
          </a:xfrm>
        </p:grpSpPr>
        <p:grpSp>
          <p:nvGrpSpPr>
            <p:cNvPr id="23" name="组合 22"/>
            <p:cNvGrpSpPr/>
            <p:nvPr/>
          </p:nvGrpSpPr>
          <p:grpSpPr>
            <a:xfrm>
              <a:off x="11190068" y="6020483"/>
              <a:ext cx="794625" cy="666574"/>
              <a:chOff x="11016379" y="5860612"/>
              <a:chExt cx="1040610" cy="872919"/>
            </a:xfrm>
          </p:grpSpPr>
          <p:sp>
            <p:nvSpPr>
              <p:cNvPr id="25" name="矩形 24"/>
              <p:cNvSpPr/>
              <p:nvPr>
                <p:custDataLst>
                  <p:tags r:id="rId10"/>
                </p:custDataLst>
              </p:nvPr>
            </p:nvSpPr>
            <p:spPr>
              <a:xfrm rot="10800000">
                <a:off x="11016379" y="6186042"/>
                <a:ext cx="514351" cy="547489"/>
              </a:xfrm>
              <a:prstGeom prst="rect">
                <a:avLst/>
              </a:prstGeom>
              <a:gradFill>
                <a:gsLst>
                  <a:gs pos="100000">
                    <a:schemeClr val="accent2">
                      <a:alpha val="24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6" name="矩形 25"/>
              <p:cNvSpPr/>
              <p:nvPr>
                <p:custDataLst>
                  <p:tags r:id="rId11"/>
                </p:custDataLst>
              </p:nvPr>
            </p:nvSpPr>
            <p:spPr>
              <a:xfrm>
                <a:off x="11125201" y="5860612"/>
                <a:ext cx="723900" cy="771525"/>
              </a:xfrm>
              <a:prstGeom prst="rect">
                <a:avLst/>
              </a:prstGeom>
              <a:gradFill>
                <a:gsLst>
                  <a:gs pos="100000">
                    <a:schemeClr val="accent2"/>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 name="矩形 26"/>
              <p:cNvSpPr/>
              <p:nvPr>
                <p:custDataLst>
                  <p:tags r:id="rId12"/>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4" name="任意多边形: 形状 23"/>
            <p:cNvSpPr/>
            <p:nvPr>
              <p:custDataLst>
                <p:tags r:id="rId9"/>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gradFill>
            <a:gsLst>
              <a:gs pos="0">
                <a:schemeClr val="accent1"/>
              </a:gs>
              <a:gs pos="100000">
                <a:schemeClr val="accent6">
                  <a:alpha val="70000"/>
                </a:schemeClr>
              </a:gs>
            </a:gsLst>
            <a:lin ang="60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2" name="组合 11"/>
          <p:cNvGrpSpPr/>
          <p:nvPr userDrawn="1">
            <p:custDataLst>
              <p:tags r:id="rId2"/>
            </p:custDataLst>
          </p:nvPr>
        </p:nvGrpSpPr>
        <p:grpSpPr>
          <a:xfrm>
            <a:off x="11190068" y="6020483"/>
            <a:ext cx="794625" cy="666574"/>
            <a:chOff x="11190068" y="6020483"/>
            <a:chExt cx="794625" cy="666574"/>
          </a:xfrm>
        </p:grpSpPr>
        <p:grpSp>
          <p:nvGrpSpPr>
            <p:cNvPr id="14" name="组合 13"/>
            <p:cNvGrpSpPr/>
            <p:nvPr/>
          </p:nvGrpSpPr>
          <p:grpSpPr>
            <a:xfrm>
              <a:off x="11190068" y="6020483"/>
              <a:ext cx="794625" cy="666574"/>
              <a:chOff x="11016379" y="5860612"/>
              <a:chExt cx="1040610" cy="872919"/>
            </a:xfrm>
          </p:grpSpPr>
          <p:sp>
            <p:nvSpPr>
              <p:cNvPr id="16" name="矩形 15"/>
              <p:cNvSpPr/>
              <p:nvPr>
                <p:custDataLst>
                  <p:tags r:id="rId12"/>
                </p:custDataLst>
              </p:nvPr>
            </p:nvSpPr>
            <p:spPr>
              <a:xfrm rot="10800000">
                <a:off x="11016379" y="6186042"/>
                <a:ext cx="514351" cy="547489"/>
              </a:xfrm>
              <a:prstGeom prst="rect">
                <a:avLst/>
              </a:prstGeom>
              <a:gradFill>
                <a:gsLst>
                  <a:gs pos="100000">
                    <a:schemeClr val="accent2">
                      <a:alpha val="50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矩形 16"/>
              <p:cNvSpPr/>
              <p:nvPr>
                <p:custDataLst>
                  <p:tags r:id="rId13"/>
                </p:custDataLst>
              </p:nvPr>
            </p:nvSpPr>
            <p:spPr>
              <a:xfrm>
                <a:off x="11125201" y="5860612"/>
                <a:ext cx="723900" cy="771525"/>
              </a:xfrm>
              <a:prstGeom prst="rect">
                <a:avLst/>
              </a:prstGeom>
              <a:gradFill>
                <a:gsLst>
                  <a:gs pos="100000">
                    <a:schemeClr val="accent2"/>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14"/>
                </p:custDataLst>
              </p:nvPr>
            </p:nvSpPr>
            <p:spPr>
              <a:xfrm rot="10800000">
                <a:off x="11542638" y="5972630"/>
                <a:ext cx="514351" cy="547489"/>
              </a:xfrm>
              <a:prstGeom prst="rect">
                <a:avLst/>
              </a:prstGeom>
              <a:gradFill>
                <a:gsLst>
                  <a:gs pos="100000">
                    <a:schemeClr val="accent2">
                      <a:alpha val="50000"/>
                    </a:schemeClr>
                  </a:gs>
                  <a:gs pos="5000">
                    <a:schemeClr val="accent4">
                      <a:alpha val="40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5" name="任意多边形: 形状 14"/>
            <p:cNvSpPr/>
            <p:nvPr>
              <p:custDataLst>
                <p:tags r:id="rId11"/>
              </p:custDataLst>
            </p:nvPr>
          </p:nvSpPr>
          <p:spPr>
            <a:xfrm>
              <a:off x="11334050" y="6082855"/>
              <a:ext cx="364489" cy="418072"/>
            </a:xfrm>
            <a:custGeom>
              <a:avLst/>
              <a:gdLst>
                <a:gd name="connsiteX0" fmla="*/ 0 w 2914432"/>
                <a:gd name="connsiteY0" fmla="*/ 0 h 3342875"/>
                <a:gd name="connsiteX1" fmla="*/ 1053 w 2914432"/>
                <a:gd name="connsiteY1" fmla="*/ 0 h 3342875"/>
                <a:gd name="connsiteX2" fmla="*/ 68054 w 2914432"/>
                <a:gd name="connsiteY2" fmla="*/ 0 h 3342875"/>
                <a:gd name="connsiteX3" fmla="*/ 2914432 w 2914432"/>
                <a:gd name="connsiteY3" fmla="*/ 0 h 3342875"/>
                <a:gd name="connsiteX4" fmla="*/ 2914432 w 2914432"/>
                <a:gd name="connsiteY4" fmla="*/ 1 h 3342875"/>
                <a:gd name="connsiteX5" fmla="*/ 2914432 w 2914432"/>
                <a:gd name="connsiteY5" fmla="*/ 67001 h 3342875"/>
                <a:gd name="connsiteX6" fmla="*/ 2914432 w 2914432"/>
                <a:gd name="connsiteY6" fmla="*/ 608721 h 3342875"/>
                <a:gd name="connsiteX7" fmla="*/ 2847431 w 2914432"/>
                <a:gd name="connsiteY7" fmla="*/ 608721 h 3342875"/>
                <a:gd name="connsiteX8" fmla="*/ 2847431 w 2914432"/>
                <a:gd name="connsiteY8" fmla="*/ 67001 h 3342875"/>
                <a:gd name="connsiteX9" fmla="*/ 68054 w 2914432"/>
                <a:gd name="connsiteY9" fmla="*/ 67001 h 3342875"/>
                <a:gd name="connsiteX10" fmla="*/ 68054 w 2914432"/>
                <a:gd name="connsiteY10" fmla="*/ 3275874 h 3342875"/>
                <a:gd name="connsiteX11" fmla="*/ 2060293 w 2914432"/>
                <a:gd name="connsiteY11" fmla="*/ 3275874 h 3342875"/>
                <a:gd name="connsiteX12" fmla="*/ 2060293 w 2914432"/>
                <a:gd name="connsiteY12" fmla="*/ 3342875 h 3342875"/>
                <a:gd name="connsiteX13" fmla="*/ 0 w 2914432"/>
                <a:gd name="connsiteY13" fmla="*/ 3342875 h 3342875"/>
                <a:gd name="connsiteX14" fmla="*/ 0 w 2914432"/>
                <a:gd name="connsiteY14" fmla="*/ 3275874 h 3342875"/>
                <a:gd name="connsiteX15" fmla="*/ 1053 w 2914432"/>
                <a:gd name="connsiteY15" fmla="*/ 3275874 h 3342875"/>
                <a:gd name="connsiteX16" fmla="*/ 1053 w 2914432"/>
                <a:gd name="connsiteY16" fmla="*/ 67001 h 3342875"/>
                <a:gd name="connsiteX17" fmla="*/ 0 w 2914432"/>
                <a:gd name="connsiteY17" fmla="*/ 67001 h 33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4432" h="3342875">
                  <a:moveTo>
                    <a:pt x="0" y="0"/>
                  </a:moveTo>
                  <a:lnTo>
                    <a:pt x="1053" y="0"/>
                  </a:lnTo>
                  <a:lnTo>
                    <a:pt x="68054" y="0"/>
                  </a:lnTo>
                  <a:lnTo>
                    <a:pt x="2914432" y="0"/>
                  </a:lnTo>
                  <a:lnTo>
                    <a:pt x="2914432" y="1"/>
                  </a:lnTo>
                  <a:lnTo>
                    <a:pt x="2914432" y="67001"/>
                  </a:lnTo>
                  <a:lnTo>
                    <a:pt x="2914432" y="608721"/>
                  </a:lnTo>
                  <a:lnTo>
                    <a:pt x="2847431" y="608721"/>
                  </a:lnTo>
                  <a:lnTo>
                    <a:pt x="2847431" y="67001"/>
                  </a:lnTo>
                  <a:lnTo>
                    <a:pt x="68054" y="67001"/>
                  </a:lnTo>
                  <a:lnTo>
                    <a:pt x="68054" y="3275874"/>
                  </a:lnTo>
                  <a:lnTo>
                    <a:pt x="2060293" y="3275874"/>
                  </a:lnTo>
                  <a:lnTo>
                    <a:pt x="2060293" y="3342875"/>
                  </a:lnTo>
                  <a:lnTo>
                    <a:pt x="0" y="3342875"/>
                  </a:lnTo>
                  <a:lnTo>
                    <a:pt x="0" y="3275874"/>
                  </a:lnTo>
                  <a:lnTo>
                    <a:pt x="1053" y="3275874"/>
                  </a:lnTo>
                  <a:lnTo>
                    <a:pt x="1053" y="67001"/>
                  </a:lnTo>
                  <a:lnTo>
                    <a:pt x="0" y="67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gradFill>
            <a:gsLst>
              <a:gs pos="100000">
                <a:schemeClr val="accent6">
                  <a:alpha val="70000"/>
                </a:schemeClr>
              </a:gs>
              <a:gs pos="5000">
                <a:schemeClr val="accent1"/>
              </a:gs>
            </a:gsLst>
            <a:lin ang="60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8" name="组合 7"/>
          <p:cNvGrpSpPr/>
          <p:nvPr userDrawn="1">
            <p:custDataLst>
              <p:tags r:id="rId2"/>
            </p:custDataLst>
          </p:nvPr>
        </p:nvGrpSpPr>
        <p:grpSpPr>
          <a:xfrm>
            <a:off x="10361295" y="5075555"/>
            <a:ext cx="1830705" cy="1782445"/>
            <a:chOff x="10361459" y="5075573"/>
            <a:chExt cx="1830541" cy="1782428"/>
          </a:xfrm>
        </p:grpSpPr>
        <p:sp>
          <p:nvSpPr>
            <p:cNvPr id="9" name="矩形 8"/>
            <p:cNvSpPr/>
            <p:nvPr>
              <p:custDataLst>
                <p:tags r:id="rId12"/>
              </p:custDataLst>
            </p:nvPr>
          </p:nvSpPr>
          <p:spPr>
            <a:xfrm rot="16200000">
              <a:off x="10553098" y="5232607"/>
              <a:ext cx="984377" cy="1047798"/>
            </a:xfrm>
            <a:prstGeom prst="rect">
              <a:avLst/>
            </a:prstGeom>
            <a:gradFill>
              <a:gsLst>
                <a:gs pos="100000">
                  <a:schemeClr val="accent2">
                    <a:alpha val="24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矩形 10"/>
            <p:cNvSpPr/>
            <p:nvPr>
              <p:custDataLst>
                <p:tags r:id="rId13"/>
              </p:custDataLst>
            </p:nvPr>
          </p:nvSpPr>
          <p:spPr>
            <a:xfrm rot="5400000">
              <a:off x="10761010" y="5427011"/>
              <a:ext cx="1385417" cy="1476563"/>
            </a:xfrm>
            <a:prstGeom prst="rect">
              <a:avLst/>
            </a:prstGeom>
            <a:gradFill>
              <a:gsLst>
                <a:gs pos="100000">
                  <a:schemeClr val="accent2">
                    <a:alpha val="42000"/>
                  </a:schemeClr>
                </a:gs>
                <a:gs pos="5000">
                  <a:schemeClr val="accent4">
                    <a:alpha val="75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12" name="任意多边形: 形状 11"/>
            <p:cNvSpPr/>
            <p:nvPr>
              <p:custDataLst>
                <p:tags r:id="rId14"/>
              </p:custDataLst>
            </p:nvPr>
          </p:nvSpPr>
          <p:spPr>
            <a:xfrm>
              <a:off x="10361459" y="5075573"/>
              <a:ext cx="913507" cy="1047800"/>
            </a:xfrm>
            <a:custGeom>
              <a:avLst/>
              <a:gdLst>
                <a:gd name="connsiteX0" fmla="*/ 0 w 913507"/>
                <a:gd name="connsiteY0" fmla="*/ 0 h 1047800"/>
                <a:gd name="connsiteX1" fmla="*/ 330 w 913507"/>
                <a:gd name="connsiteY1" fmla="*/ 0 h 1047800"/>
                <a:gd name="connsiteX2" fmla="*/ 21331 w 913507"/>
                <a:gd name="connsiteY2" fmla="*/ 0 h 1047800"/>
                <a:gd name="connsiteX3" fmla="*/ 913507 w 913507"/>
                <a:gd name="connsiteY3" fmla="*/ 0 h 1047800"/>
                <a:gd name="connsiteX4" fmla="*/ 913507 w 913507"/>
                <a:gd name="connsiteY4" fmla="*/ 1 h 1047800"/>
                <a:gd name="connsiteX5" fmla="*/ 913507 w 913507"/>
                <a:gd name="connsiteY5" fmla="*/ 21001 h 1047800"/>
                <a:gd name="connsiteX6" fmla="*/ 913507 w 913507"/>
                <a:gd name="connsiteY6" fmla="*/ 190799 h 1047800"/>
                <a:gd name="connsiteX7" fmla="*/ 892506 w 913507"/>
                <a:gd name="connsiteY7" fmla="*/ 190799 h 1047800"/>
                <a:gd name="connsiteX8" fmla="*/ 892506 w 913507"/>
                <a:gd name="connsiteY8" fmla="*/ 21001 h 1047800"/>
                <a:gd name="connsiteX9" fmla="*/ 21331 w 913507"/>
                <a:gd name="connsiteY9" fmla="*/ 21001 h 1047800"/>
                <a:gd name="connsiteX10" fmla="*/ 21331 w 913507"/>
                <a:gd name="connsiteY10" fmla="*/ 1026799 h 1047800"/>
                <a:gd name="connsiteX11" fmla="*/ 353978 w 913507"/>
                <a:gd name="connsiteY11" fmla="*/ 1026799 h 1047800"/>
                <a:gd name="connsiteX12" fmla="*/ 353978 w 913507"/>
                <a:gd name="connsiteY12" fmla="*/ 1047800 h 1047800"/>
                <a:gd name="connsiteX13" fmla="*/ 0 w 913507"/>
                <a:gd name="connsiteY13" fmla="*/ 1047800 h 1047800"/>
                <a:gd name="connsiteX14" fmla="*/ 0 w 913507"/>
                <a:gd name="connsiteY14" fmla="*/ 1026799 h 1047800"/>
                <a:gd name="connsiteX15" fmla="*/ 330 w 913507"/>
                <a:gd name="connsiteY15" fmla="*/ 1026799 h 1047800"/>
                <a:gd name="connsiteX16" fmla="*/ 330 w 913507"/>
                <a:gd name="connsiteY16" fmla="*/ 21001 h 1047800"/>
                <a:gd name="connsiteX17" fmla="*/ 0 w 913507"/>
                <a:gd name="connsiteY17" fmla="*/ 21001 h 10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3507" h="1047800">
                  <a:moveTo>
                    <a:pt x="0" y="0"/>
                  </a:moveTo>
                  <a:lnTo>
                    <a:pt x="330" y="0"/>
                  </a:lnTo>
                  <a:lnTo>
                    <a:pt x="21331" y="0"/>
                  </a:lnTo>
                  <a:lnTo>
                    <a:pt x="913507" y="0"/>
                  </a:lnTo>
                  <a:lnTo>
                    <a:pt x="913507" y="1"/>
                  </a:lnTo>
                  <a:lnTo>
                    <a:pt x="913507" y="21001"/>
                  </a:lnTo>
                  <a:lnTo>
                    <a:pt x="913507" y="190799"/>
                  </a:lnTo>
                  <a:lnTo>
                    <a:pt x="892506" y="190799"/>
                  </a:lnTo>
                  <a:lnTo>
                    <a:pt x="892506" y="21001"/>
                  </a:lnTo>
                  <a:lnTo>
                    <a:pt x="21331" y="21001"/>
                  </a:lnTo>
                  <a:lnTo>
                    <a:pt x="21331" y="1026799"/>
                  </a:lnTo>
                  <a:lnTo>
                    <a:pt x="353978" y="1026799"/>
                  </a:lnTo>
                  <a:lnTo>
                    <a:pt x="353978" y="1047800"/>
                  </a:lnTo>
                  <a:lnTo>
                    <a:pt x="0" y="1047800"/>
                  </a:lnTo>
                  <a:lnTo>
                    <a:pt x="0" y="1026799"/>
                  </a:lnTo>
                  <a:lnTo>
                    <a:pt x="330" y="1026799"/>
                  </a:lnTo>
                  <a:lnTo>
                    <a:pt x="330" y="21001"/>
                  </a:lnTo>
                  <a:lnTo>
                    <a:pt x="0" y="21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13" name="组合 12"/>
          <p:cNvGrpSpPr/>
          <p:nvPr userDrawn="1">
            <p:custDataLst>
              <p:tags r:id="rId3"/>
            </p:custDataLst>
          </p:nvPr>
        </p:nvGrpSpPr>
        <p:grpSpPr>
          <a:xfrm rot="10800000">
            <a:off x="0" y="0"/>
            <a:ext cx="1830705" cy="1782445"/>
            <a:chOff x="10361459" y="5075573"/>
            <a:chExt cx="1830541" cy="1782428"/>
          </a:xfrm>
        </p:grpSpPr>
        <p:sp>
          <p:nvSpPr>
            <p:cNvPr id="14" name="矩形 13"/>
            <p:cNvSpPr/>
            <p:nvPr>
              <p:custDataLst>
                <p:tags r:id="rId9"/>
              </p:custDataLst>
            </p:nvPr>
          </p:nvSpPr>
          <p:spPr>
            <a:xfrm rot="16200000">
              <a:off x="10553098" y="5232607"/>
              <a:ext cx="984377" cy="1047798"/>
            </a:xfrm>
            <a:prstGeom prst="rect">
              <a:avLst/>
            </a:prstGeom>
            <a:gradFill>
              <a:gsLst>
                <a:gs pos="100000">
                  <a:schemeClr val="accent2">
                    <a:alpha val="24000"/>
                  </a:schemeClr>
                </a:gs>
                <a:gs pos="5000">
                  <a:schemeClr val="accent4"/>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矩形 14"/>
            <p:cNvSpPr/>
            <p:nvPr>
              <p:custDataLst>
                <p:tags r:id="rId10"/>
              </p:custDataLst>
            </p:nvPr>
          </p:nvSpPr>
          <p:spPr>
            <a:xfrm rot="5400000">
              <a:off x="10761010" y="5427011"/>
              <a:ext cx="1385417" cy="1476563"/>
            </a:xfrm>
            <a:prstGeom prst="rect">
              <a:avLst/>
            </a:prstGeom>
            <a:gradFill>
              <a:gsLst>
                <a:gs pos="100000">
                  <a:schemeClr val="accent2">
                    <a:alpha val="42000"/>
                  </a:schemeClr>
                </a:gs>
                <a:gs pos="5000">
                  <a:schemeClr val="accent4">
                    <a:alpha val="75000"/>
                  </a:schemeClr>
                </a:gs>
              </a:gsLst>
              <a:lin ang="6000000" scaled="0"/>
            </a:gradFill>
            <a:ln>
              <a:noFill/>
            </a:ln>
            <a:effectLst>
              <a:outerShdw blurRad="292100" dist="101600" dir="3000000" algn="l" rotWithShape="0">
                <a:schemeClr val="accent2">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6" name="任意多边形: 形状 15"/>
            <p:cNvSpPr/>
            <p:nvPr>
              <p:custDataLst>
                <p:tags r:id="rId11"/>
              </p:custDataLst>
            </p:nvPr>
          </p:nvSpPr>
          <p:spPr>
            <a:xfrm>
              <a:off x="10361459" y="5075573"/>
              <a:ext cx="913507" cy="1047800"/>
            </a:xfrm>
            <a:custGeom>
              <a:avLst/>
              <a:gdLst>
                <a:gd name="connsiteX0" fmla="*/ 0 w 913507"/>
                <a:gd name="connsiteY0" fmla="*/ 0 h 1047800"/>
                <a:gd name="connsiteX1" fmla="*/ 330 w 913507"/>
                <a:gd name="connsiteY1" fmla="*/ 0 h 1047800"/>
                <a:gd name="connsiteX2" fmla="*/ 21331 w 913507"/>
                <a:gd name="connsiteY2" fmla="*/ 0 h 1047800"/>
                <a:gd name="connsiteX3" fmla="*/ 913507 w 913507"/>
                <a:gd name="connsiteY3" fmla="*/ 0 h 1047800"/>
                <a:gd name="connsiteX4" fmla="*/ 913507 w 913507"/>
                <a:gd name="connsiteY4" fmla="*/ 1 h 1047800"/>
                <a:gd name="connsiteX5" fmla="*/ 913507 w 913507"/>
                <a:gd name="connsiteY5" fmla="*/ 21001 h 1047800"/>
                <a:gd name="connsiteX6" fmla="*/ 913507 w 913507"/>
                <a:gd name="connsiteY6" fmla="*/ 190799 h 1047800"/>
                <a:gd name="connsiteX7" fmla="*/ 892506 w 913507"/>
                <a:gd name="connsiteY7" fmla="*/ 190799 h 1047800"/>
                <a:gd name="connsiteX8" fmla="*/ 892506 w 913507"/>
                <a:gd name="connsiteY8" fmla="*/ 21001 h 1047800"/>
                <a:gd name="connsiteX9" fmla="*/ 21331 w 913507"/>
                <a:gd name="connsiteY9" fmla="*/ 21001 h 1047800"/>
                <a:gd name="connsiteX10" fmla="*/ 21331 w 913507"/>
                <a:gd name="connsiteY10" fmla="*/ 1026799 h 1047800"/>
                <a:gd name="connsiteX11" fmla="*/ 353978 w 913507"/>
                <a:gd name="connsiteY11" fmla="*/ 1026799 h 1047800"/>
                <a:gd name="connsiteX12" fmla="*/ 353978 w 913507"/>
                <a:gd name="connsiteY12" fmla="*/ 1047800 h 1047800"/>
                <a:gd name="connsiteX13" fmla="*/ 0 w 913507"/>
                <a:gd name="connsiteY13" fmla="*/ 1047800 h 1047800"/>
                <a:gd name="connsiteX14" fmla="*/ 0 w 913507"/>
                <a:gd name="connsiteY14" fmla="*/ 1026799 h 1047800"/>
                <a:gd name="connsiteX15" fmla="*/ 330 w 913507"/>
                <a:gd name="connsiteY15" fmla="*/ 1026799 h 1047800"/>
                <a:gd name="connsiteX16" fmla="*/ 330 w 913507"/>
                <a:gd name="connsiteY16" fmla="*/ 21001 h 1047800"/>
                <a:gd name="connsiteX17" fmla="*/ 0 w 913507"/>
                <a:gd name="connsiteY17" fmla="*/ 21001 h 10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3507" h="1047800">
                  <a:moveTo>
                    <a:pt x="0" y="0"/>
                  </a:moveTo>
                  <a:lnTo>
                    <a:pt x="330" y="0"/>
                  </a:lnTo>
                  <a:lnTo>
                    <a:pt x="21331" y="0"/>
                  </a:lnTo>
                  <a:lnTo>
                    <a:pt x="913507" y="0"/>
                  </a:lnTo>
                  <a:lnTo>
                    <a:pt x="913507" y="1"/>
                  </a:lnTo>
                  <a:lnTo>
                    <a:pt x="913507" y="21001"/>
                  </a:lnTo>
                  <a:lnTo>
                    <a:pt x="913507" y="190799"/>
                  </a:lnTo>
                  <a:lnTo>
                    <a:pt x="892506" y="190799"/>
                  </a:lnTo>
                  <a:lnTo>
                    <a:pt x="892506" y="21001"/>
                  </a:lnTo>
                  <a:lnTo>
                    <a:pt x="21331" y="21001"/>
                  </a:lnTo>
                  <a:lnTo>
                    <a:pt x="21331" y="1026799"/>
                  </a:lnTo>
                  <a:lnTo>
                    <a:pt x="353978" y="1026799"/>
                  </a:lnTo>
                  <a:lnTo>
                    <a:pt x="353978" y="1047800"/>
                  </a:lnTo>
                  <a:lnTo>
                    <a:pt x="0" y="1047800"/>
                  </a:lnTo>
                  <a:lnTo>
                    <a:pt x="0" y="1026799"/>
                  </a:lnTo>
                  <a:lnTo>
                    <a:pt x="330" y="1026799"/>
                  </a:lnTo>
                  <a:lnTo>
                    <a:pt x="330" y="21001"/>
                  </a:lnTo>
                  <a:lnTo>
                    <a:pt x="0" y="2100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140.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ags" Target="../tags/tag14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ags" Target="../tags/tag139.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ags" Target="../tags/tag143.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ags" Target="../tags/tag142.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ags" Target="../tags/tag1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ags" Target="../tags/tag27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ags" Target="../tags/tag28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ags" Target="../tags/tag27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28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ags" Target="../tags/tag279.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ags" Target="../tags/tag2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ags" Target="../tags/tag390.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ags" Target="../tags/tag39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ags" Target="../tags/tag389.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ags" Target="../tags/tag393.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ags" Target="../tags/tag392.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tags" Target="../tags/tag3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ags" Target="../tags/tag50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ags" Target="../tags/tag50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ags" Target="../tags/tag50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ags" Target="../tags/tag50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tags" Target="../tags/tag505.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ags" Target="../tags/tag5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95.xml"/><Relationship Id="rId2" Type="http://schemas.openxmlformats.org/officeDocument/2006/relationships/tags" Target="../tags/tag694.xml"/><Relationship Id="rId1" Type="http://schemas.openxmlformats.org/officeDocument/2006/relationships/tags" Target="../tags/tag693.xml"/><Relationship Id="rId5" Type="http://schemas.openxmlformats.org/officeDocument/2006/relationships/slideLayout" Target="../slideLayouts/slideLayout83.xml"/><Relationship Id="rId4" Type="http://schemas.openxmlformats.org/officeDocument/2006/relationships/tags" Target="../tags/tag696.xml"/></Relationships>
</file>

<file path=ppt/slides/_rels/slide10.xml.rels><?xml version="1.0" encoding="UTF-8" standalone="yes"?>
<Relationships xmlns="http://schemas.openxmlformats.org/package/2006/relationships"><Relationship Id="rId3" Type="http://schemas.openxmlformats.org/officeDocument/2006/relationships/tags" Target="../tags/tag752.xml"/><Relationship Id="rId2" Type="http://schemas.openxmlformats.org/officeDocument/2006/relationships/tags" Target="../tags/tag751.xml"/><Relationship Id="rId1" Type="http://schemas.openxmlformats.org/officeDocument/2006/relationships/tags" Target="../tags/tag750.xml"/><Relationship Id="rId5" Type="http://schemas.openxmlformats.org/officeDocument/2006/relationships/notesSlide" Target="../notesSlides/notesSlide9.xml"/><Relationship Id="rId4"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55.xml"/><Relationship Id="rId7" Type="http://schemas.openxmlformats.org/officeDocument/2006/relationships/notesSlide" Target="../notesSlides/notesSlide10.xml"/><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slideLayout" Target="../slideLayouts/slideLayout61.xml"/><Relationship Id="rId11" Type="http://schemas.openxmlformats.org/officeDocument/2006/relationships/image" Target="../media/image17.png"/><Relationship Id="rId5" Type="http://schemas.openxmlformats.org/officeDocument/2006/relationships/tags" Target="../tags/tag757.xml"/><Relationship Id="rId10" Type="http://schemas.openxmlformats.org/officeDocument/2006/relationships/image" Target="../media/image16.png"/><Relationship Id="rId4" Type="http://schemas.openxmlformats.org/officeDocument/2006/relationships/tags" Target="../tags/tag756.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60.xml"/><Relationship Id="rId7" Type="http://schemas.openxmlformats.org/officeDocument/2006/relationships/image" Target="../media/image5.png"/><Relationship Id="rId2" Type="http://schemas.openxmlformats.org/officeDocument/2006/relationships/tags" Target="../tags/tag759.xml"/><Relationship Id="rId1" Type="http://schemas.openxmlformats.org/officeDocument/2006/relationships/tags" Target="../tags/tag758.xml"/><Relationship Id="rId6" Type="http://schemas.openxmlformats.org/officeDocument/2006/relationships/notesSlide" Target="../notesSlides/notesSlide11.xml"/><Relationship Id="rId5" Type="http://schemas.openxmlformats.org/officeDocument/2006/relationships/slideLayout" Target="../slideLayouts/slideLayout61.xml"/><Relationship Id="rId4" Type="http://schemas.openxmlformats.org/officeDocument/2006/relationships/tags" Target="../tags/tag761.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tags" Target="../tags/tag764.xml"/><Relationship Id="rId2" Type="http://schemas.openxmlformats.org/officeDocument/2006/relationships/tags" Target="../tags/tag763.xml"/><Relationship Id="rId1" Type="http://schemas.openxmlformats.org/officeDocument/2006/relationships/tags" Target="../tags/tag762.xml"/><Relationship Id="rId5" Type="http://schemas.openxmlformats.org/officeDocument/2006/relationships/notesSlide" Target="../notesSlides/notesSlide12.xml"/><Relationship Id="rId4"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67.xml"/><Relationship Id="rId7" Type="http://schemas.openxmlformats.org/officeDocument/2006/relationships/notesSlide" Target="../notesSlides/notesSlide13.xml"/><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slideLayout" Target="../slideLayouts/slideLayout61.xml"/><Relationship Id="rId5" Type="http://schemas.openxmlformats.org/officeDocument/2006/relationships/tags" Target="../tags/tag769.xml"/><Relationship Id="rId4" Type="http://schemas.openxmlformats.org/officeDocument/2006/relationships/tags" Target="../tags/tag768.xml"/></Relationships>
</file>

<file path=ppt/slides/_rels/slide15.xml.rels><?xml version="1.0" encoding="UTF-8" standalone="yes"?>
<Relationships xmlns="http://schemas.openxmlformats.org/package/2006/relationships"><Relationship Id="rId3" Type="http://schemas.openxmlformats.org/officeDocument/2006/relationships/tags" Target="../tags/tag772.xml"/><Relationship Id="rId2" Type="http://schemas.openxmlformats.org/officeDocument/2006/relationships/tags" Target="../tags/tag771.xml"/><Relationship Id="rId1" Type="http://schemas.openxmlformats.org/officeDocument/2006/relationships/tags" Target="../tags/tag770.xml"/><Relationship Id="rId5" Type="http://schemas.openxmlformats.org/officeDocument/2006/relationships/notesSlide" Target="../notesSlides/notesSlide14.xml"/><Relationship Id="rId4"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774.xml"/><Relationship Id="rId1" Type="http://schemas.openxmlformats.org/officeDocument/2006/relationships/tags" Target="../tags/tag773.xml"/><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8" Type="http://schemas.openxmlformats.org/officeDocument/2006/relationships/tags" Target="../tags/tag704.xml"/><Relationship Id="rId13" Type="http://schemas.openxmlformats.org/officeDocument/2006/relationships/tags" Target="../tags/tag709.xml"/><Relationship Id="rId18" Type="http://schemas.openxmlformats.org/officeDocument/2006/relationships/tags" Target="../tags/tag714.xml"/><Relationship Id="rId26" Type="http://schemas.openxmlformats.org/officeDocument/2006/relationships/tags" Target="../tags/tag722.xml"/><Relationship Id="rId3" Type="http://schemas.openxmlformats.org/officeDocument/2006/relationships/tags" Target="../tags/tag699.xml"/><Relationship Id="rId21" Type="http://schemas.openxmlformats.org/officeDocument/2006/relationships/tags" Target="../tags/tag717.xml"/><Relationship Id="rId7" Type="http://schemas.openxmlformats.org/officeDocument/2006/relationships/tags" Target="../tags/tag703.xml"/><Relationship Id="rId12" Type="http://schemas.openxmlformats.org/officeDocument/2006/relationships/tags" Target="../tags/tag708.xml"/><Relationship Id="rId17" Type="http://schemas.openxmlformats.org/officeDocument/2006/relationships/tags" Target="../tags/tag713.xml"/><Relationship Id="rId25" Type="http://schemas.openxmlformats.org/officeDocument/2006/relationships/tags" Target="../tags/tag721.xml"/><Relationship Id="rId2" Type="http://schemas.openxmlformats.org/officeDocument/2006/relationships/tags" Target="../tags/tag698.xml"/><Relationship Id="rId16" Type="http://schemas.openxmlformats.org/officeDocument/2006/relationships/tags" Target="../tags/tag712.xml"/><Relationship Id="rId20" Type="http://schemas.openxmlformats.org/officeDocument/2006/relationships/tags" Target="../tags/tag716.xml"/><Relationship Id="rId29" Type="http://schemas.openxmlformats.org/officeDocument/2006/relationships/slideLayout" Target="../slideLayouts/slideLayout25.xml"/><Relationship Id="rId1" Type="http://schemas.openxmlformats.org/officeDocument/2006/relationships/tags" Target="../tags/tag697.xml"/><Relationship Id="rId6" Type="http://schemas.openxmlformats.org/officeDocument/2006/relationships/tags" Target="../tags/tag702.xml"/><Relationship Id="rId11" Type="http://schemas.openxmlformats.org/officeDocument/2006/relationships/tags" Target="../tags/tag707.xml"/><Relationship Id="rId24" Type="http://schemas.openxmlformats.org/officeDocument/2006/relationships/tags" Target="../tags/tag720.xml"/><Relationship Id="rId5" Type="http://schemas.openxmlformats.org/officeDocument/2006/relationships/tags" Target="../tags/tag701.xml"/><Relationship Id="rId15" Type="http://schemas.openxmlformats.org/officeDocument/2006/relationships/tags" Target="../tags/tag711.xml"/><Relationship Id="rId23" Type="http://schemas.openxmlformats.org/officeDocument/2006/relationships/tags" Target="../tags/tag719.xml"/><Relationship Id="rId28" Type="http://schemas.openxmlformats.org/officeDocument/2006/relationships/tags" Target="../tags/tag724.xml"/><Relationship Id="rId10" Type="http://schemas.openxmlformats.org/officeDocument/2006/relationships/tags" Target="../tags/tag706.xml"/><Relationship Id="rId19" Type="http://schemas.openxmlformats.org/officeDocument/2006/relationships/tags" Target="../tags/tag715.xml"/><Relationship Id="rId4" Type="http://schemas.openxmlformats.org/officeDocument/2006/relationships/tags" Target="../tags/tag700.xml"/><Relationship Id="rId9" Type="http://schemas.openxmlformats.org/officeDocument/2006/relationships/tags" Target="../tags/tag705.xml"/><Relationship Id="rId14" Type="http://schemas.openxmlformats.org/officeDocument/2006/relationships/tags" Target="../tags/tag710.xml"/><Relationship Id="rId22" Type="http://schemas.openxmlformats.org/officeDocument/2006/relationships/tags" Target="../tags/tag718.xml"/><Relationship Id="rId27" Type="http://schemas.openxmlformats.org/officeDocument/2006/relationships/tags" Target="../tags/tag723.xml"/><Relationship Id="rId30"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tags" Target="../tags/tag727.xml"/><Relationship Id="rId2" Type="http://schemas.openxmlformats.org/officeDocument/2006/relationships/tags" Target="../tags/tag726.xml"/><Relationship Id="rId1" Type="http://schemas.openxmlformats.org/officeDocument/2006/relationships/tags" Target="../tags/tag725.xml"/><Relationship Id="rId5" Type="http://schemas.openxmlformats.org/officeDocument/2006/relationships/notesSlide" Target="../notesSlides/notesSlide2.xml"/><Relationship Id="rId4"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30.xml"/><Relationship Id="rId7" Type="http://schemas.openxmlformats.org/officeDocument/2006/relationships/image" Target="../media/image5.png"/><Relationship Id="rId2" Type="http://schemas.openxmlformats.org/officeDocument/2006/relationships/tags" Target="../tags/tag729.xml"/><Relationship Id="rId1" Type="http://schemas.openxmlformats.org/officeDocument/2006/relationships/tags" Target="../tags/tag728.xml"/><Relationship Id="rId6" Type="http://schemas.openxmlformats.org/officeDocument/2006/relationships/notesSlide" Target="../notesSlides/notesSlide3.xml"/><Relationship Id="rId5" Type="http://schemas.openxmlformats.org/officeDocument/2006/relationships/slideLayout" Target="../slideLayouts/slideLayout43.xml"/><Relationship Id="rId4" Type="http://schemas.openxmlformats.org/officeDocument/2006/relationships/tags" Target="../tags/tag73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image" Target="../media/image7.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tags" Target="../tags/tag734.xml"/><Relationship Id="rId5" Type="http://schemas.openxmlformats.org/officeDocument/2006/relationships/notesSlide" Target="../notesSlides/notesSlide5.xml"/><Relationship Id="rId4"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39.xml"/><Relationship Id="rId7" Type="http://schemas.openxmlformats.org/officeDocument/2006/relationships/notesSlide" Target="../notesSlides/notesSlide6.xml"/><Relationship Id="rId2" Type="http://schemas.openxmlformats.org/officeDocument/2006/relationships/tags" Target="../tags/tag738.xml"/><Relationship Id="rId1" Type="http://schemas.openxmlformats.org/officeDocument/2006/relationships/tags" Target="../tags/tag737.xml"/><Relationship Id="rId6" Type="http://schemas.openxmlformats.org/officeDocument/2006/relationships/slideLayout" Target="../slideLayouts/slideLayout61.xml"/><Relationship Id="rId11" Type="http://schemas.openxmlformats.org/officeDocument/2006/relationships/image" Target="../media/image10.png"/><Relationship Id="rId5" Type="http://schemas.openxmlformats.org/officeDocument/2006/relationships/tags" Target="../tags/tag741.xml"/><Relationship Id="rId10" Type="http://schemas.openxmlformats.org/officeDocument/2006/relationships/image" Target="../media/image9.png"/><Relationship Id="rId4" Type="http://schemas.openxmlformats.org/officeDocument/2006/relationships/tags" Target="../tags/tag740.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744.xml"/><Relationship Id="rId2" Type="http://schemas.openxmlformats.org/officeDocument/2006/relationships/tags" Target="../tags/tag743.xml"/><Relationship Id="rId1" Type="http://schemas.openxmlformats.org/officeDocument/2006/relationships/tags" Target="../tags/tag742.xml"/><Relationship Id="rId5" Type="http://schemas.openxmlformats.org/officeDocument/2006/relationships/notesSlide" Target="../notesSlides/notesSlide7.xml"/><Relationship Id="rId4"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47.xml"/><Relationship Id="rId7" Type="http://schemas.openxmlformats.org/officeDocument/2006/relationships/notesSlide" Target="../notesSlides/notesSlide8.xml"/><Relationship Id="rId12" Type="http://schemas.openxmlformats.org/officeDocument/2006/relationships/image" Target="../media/image14.png"/><Relationship Id="rId2" Type="http://schemas.openxmlformats.org/officeDocument/2006/relationships/tags" Target="../tags/tag746.xml"/><Relationship Id="rId1" Type="http://schemas.openxmlformats.org/officeDocument/2006/relationships/tags" Target="../tags/tag745.xml"/><Relationship Id="rId6" Type="http://schemas.openxmlformats.org/officeDocument/2006/relationships/slideLayout" Target="../slideLayouts/slideLayout61.xml"/><Relationship Id="rId11" Type="http://schemas.openxmlformats.org/officeDocument/2006/relationships/image" Target="../media/image13.png"/><Relationship Id="rId5" Type="http://schemas.openxmlformats.org/officeDocument/2006/relationships/tags" Target="../tags/tag749.xml"/><Relationship Id="rId10" Type="http://schemas.openxmlformats.org/officeDocument/2006/relationships/image" Target="../media/image12.png"/><Relationship Id="rId4" Type="http://schemas.openxmlformats.org/officeDocument/2006/relationships/tags" Target="../tags/tag748.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a:xfrm>
            <a:off x="1891353" y="2588498"/>
            <a:ext cx="5579837" cy="1200329"/>
          </a:xfrm>
        </p:spPr>
        <p:txBody>
          <a:bodyPr>
            <a:normAutofit/>
          </a:bodyPr>
          <a:lstStyle/>
          <a:p>
            <a:pPr marL="0" indent="0" algn="l">
              <a:lnSpc>
                <a:spcPct val="100000"/>
              </a:lnSpc>
              <a:spcBef>
                <a:spcPts val="0"/>
              </a:spcBef>
              <a:spcAft>
                <a:spcPts val="0"/>
              </a:spcAft>
              <a:buSzPct val="100000"/>
              <a:buNone/>
            </a:pPr>
            <a:r>
              <a:rPr lang="zh-CN" altLang="en-US" sz="3600" spc="200">
                <a:solidFill>
                  <a:schemeClr val="tx1"/>
                </a:solidFill>
              </a:rPr>
              <a:t>许昕的商务和公关活动的营销策略分析</a:t>
            </a:r>
          </a:p>
        </p:txBody>
      </p:sp>
      <p:sp>
        <p:nvSpPr>
          <p:cNvPr id="7" name="文本占位符 6"/>
          <p:cNvSpPr>
            <a:spLocks noGrp="1"/>
          </p:cNvSpPr>
          <p:nvPr>
            <p:ph type="body" sz="quarter" idx="14"/>
            <p:custDataLst>
              <p:tags r:id="rId3"/>
            </p:custDataLst>
          </p:nvPr>
        </p:nvSpPr>
        <p:spPr>
          <a:xfrm>
            <a:off x="1891353" y="3838817"/>
            <a:ext cx="5579837" cy="1053578"/>
          </a:xfrm>
        </p:spPr>
        <p:txBody>
          <a:bodyPr>
            <a:normAutofit/>
          </a:bodyPr>
          <a:lstStyle/>
          <a:p>
            <a:pPr marL="0" lvl="0" indent="-285750" algn="l" fontAlgn="ctr">
              <a:lnSpc>
                <a:spcPct val="120000"/>
              </a:lnSpc>
              <a:spcBef>
                <a:spcPts val="0"/>
              </a:spcBef>
              <a:buSzPct val="100000"/>
              <a:buFont typeface="Wingdings" panose="05000000000000000000" charset="0"/>
              <a:buNone/>
            </a:pPr>
            <a:r>
              <a:rPr lang="zh-CN" altLang="en-US" sz="1800" spc="100">
                <a:solidFill>
                  <a:schemeClr val="bg1"/>
                </a:solidFill>
              </a:rPr>
              <a:t>小组成员：组长：</a:t>
            </a:r>
            <a:r>
              <a:rPr lang="zh-CN" altLang="en-US" sz="1800" spc="100">
                <a:solidFill>
                  <a:schemeClr val="tx1"/>
                </a:solidFill>
              </a:rPr>
              <a:t>吴鑫超</a:t>
            </a:r>
            <a:endParaRPr lang="zh-CN" altLang="en-US" sz="1800" spc="100">
              <a:solidFill>
                <a:schemeClr val="bg1"/>
              </a:solidFill>
            </a:endParaRPr>
          </a:p>
          <a:p>
            <a:pPr marL="0" lvl="0" indent="-285750" algn="l" fontAlgn="ctr">
              <a:lnSpc>
                <a:spcPct val="120000"/>
              </a:lnSpc>
              <a:spcBef>
                <a:spcPts val="0"/>
              </a:spcBef>
              <a:buSzPct val="100000"/>
              <a:buFont typeface="Wingdings" panose="05000000000000000000" charset="0"/>
              <a:buNone/>
            </a:pPr>
            <a:r>
              <a:rPr lang="zh-CN" altLang="en-US" sz="1800" spc="100">
                <a:solidFill>
                  <a:schemeClr val="bg1"/>
                </a:solidFill>
              </a:rPr>
              <a:t>组员：</a:t>
            </a:r>
            <a:r>
              <a:rPr lang="zh-CN" altLang="en-US" sz="1800" spc="100">
                <a:solidFill>
                  <a:schemeClr val="tx1"/>
                </a:solidFill>
              </a:rPr>
              <a:t>毛顿开     李浩天</a:t>
            </a:r>
          </a:p>
        </p:txBody>
      </p:sp>
      <p:sp>
        <p:nvSpPr>
          <p:cNvPr id="13" name="文本框 12"/>
          <p:cNvSpPr txBox="1"/>
          <p:nvPr>
            <p:custDataLst>
              <p:tags r:id="rId4"/>
            </p:custDataLst>
          </p:nvPr>
        </p:nvSpPr>
        <p:spPr>
          <a:xfrm>
            <a:off x="1941513" y="1758216"/>
            <a:ext cx="2072451" cy="830997"/>
          </a:xfrm>
          <a:prstGeom prst="rect">
            <a:avLst/>
          </a:prstGeom>
          <a:noFill/>
        </p:spPr>
        <p:txBody>
          <a:bodyPr wrap="square" lIns="91440" tIns="45720" rIns="91440" bIns="45720" rtlCol="0">
            <a:normAutofit/>
          </a:bodyPr>
          <a:lstStyle/>
          <a:p>
            <a:pPr algn="dist"/>
            <a:r>
              <a:rPr lang="en-US" altLang="zh-CN" sz="4800" b="1" spc="160" dirty="0">
                <a:solidFill>
                  <a:schemeClr val="bg1"/>
                </a:solidFill>
                <a:effectLst>
                  <a:outerShdw blurRad="177800" dist="101600" dir="2700000" algn="tl" rotWithShape="0">
                    <a:schemeClr val="tx1">
                      <a:alpha val="26000"/>
                    </a:schemeClr>
                  </a:outerShdw>
                </a:effectLst>
                <a:latin typeface="Arial" panose="020B0604020202020204" pitchFamily="34" charset="0"/>
                <a:ea typeface="微软雅黑" panose="020B0503020204020204" charset="-122"/>
                <a:sym typeface="Arial" panose="020B0604020202020204" pitchFamily="34" charset="0"/>
              </a:rPr>
              <a:t>2023</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a:xfrm>
            <a:off x="5743575" y="1835785"/>
            <a:ext cx="5029200" cy="1524635"/>
          </a:xfrm>
        </p:spPr>
        <p:txBody>
          <a:bodyPr lIns="90000" tIns="46800" rIns="90000" bIns="46800">
            <a:normAutofit/>
          </a:bodyPr>
          <a:lstStyle/>
          <a:p>
            <a:pPr algn="ctr"/>
            <a:r>
              <a:rPr lang="en-US" altLang="zh-CN">
                <a:solidFill>
                  <a:schemeClr val="accent1">
                    <a:lumMod val="50000"/>
                  </a:schemeClr>
                </a:solidFill>
              </a:rPr>
              <a:t>4.</a:t>
            </a:r>
            <a:r>
              <a:rPr lang="zh-CN" altLang="en-US">
                <a:solidFill>
                  <a:schemeClr val="accent1">
                    <a:lumMod val="50000"/>
                  </a:schemeClr>
                </a:solidFill>
              </a:rPr>
              <a:t>公益与慈善事业</a:t>
            </a:r>
            <a:br>
              <a:rPr lang="zh-CN" altLang="en-US">
                <a:solidFill>
                  <a:schemeClr val="accent1">
                    <a:lumMod val="50000"/>
                  </a:schemeClr>
                </a:solidFill>
              </a:rPr>
            </a:br>
            <a:r>
              <a:rPr lang="zh-CN" altLang="en-US">
                <a:solidFill>
                  <a:schemeClr val="accent1">
                    <a:lumMod val="50000"/>
                  </a:schemeClr>
                </a:solidFill>
              </a:rPr>
              <a:t>（公益营销）</a:t>
            </a:r>
          </a:p>
        </p:txBody>
      </p:sp>
      <p:sp>
        <p:nvSpPr>
          <p:cNvPr id="10" name="文本框 9"/>
          <p:cNvSpPr txBox="1"/>
          <p:nvPr>
            <p:custDataLst>
              <p:tags r:id="rId3"/>
            </p:custDataLst>
          </p:nvPr>
        </p:nvSpPr>
        <p:spPr>
          <a:xfrm>
            <a:off x="2218765" y="2536337"/>
            <a:ext cx="1828800" cy="1569660"/>
          </a:xfrm>
          <a:prstGeom prst="rect">
            <a:avLst/>
          </a:prstGeom>
          <a:noFill/>
        </p:spPr>
        <p:txBody>
          <a:bodyPr wrap="square" lIns="90000" tIns="46800" rIns="90000" bIns="46800" rtlCol="0" anchor="ctr" anchorCtr="0">
            <a:normAutofit/>
          </a:bodyPr>
          <a:lstStyle/>
          <a:p>
            <a:pPr algn="ctr"/>
            <a:r>
              <a:rPr lang="en-US" altLang="zh-CN" sz="4800" b="1" dirty="0">
                <a:solidFill>
                  <a:schemeClr val="dk1">
                    <a:lumMod val="85000"/>
                    <a:lumOff val="15000"/>
                  </a:schemeClr>
                </a:solidFill>
              </a:rPr>
              <a:t>PART</a:t>
            </a:r>
          </a:p>
          <a:p>
            <a:pPr algn="ctr"/>
            <a:r>
              <a:rPr lang="en-US" altLang="zh-CN" sz="4800" b="1" dirty="0">
                <a:solidFill>
                  <a:schemeClr val="dk1">
                    <a:lumMod val="85000"/>
                    <a:lumOff val="15000"/>
                  </a:schemeClr>
                </a:solidFill>
              </a:rPr>
              <a:t>ONE</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8"/>
          <a:stretch>
            <a:fillRect/>
          </a:stretch>
        </p:blipFill>
        <p:spPr>
          <a:xfrm>
            <a:off x="172168" y="68270"/>
            <a:ext cx="1141560" cy="1075350"/>
          </a:xfrm>
          <a:prstGeom prst="rect">
            <a:avLst/>
          </a:prstGeom>
        </p:spPr>
      </p:pic>
      <p:pic>
        <p:nvPicPr>
          <p:cNvPr id="2" name="图片 1"/>
          <p:cNvPicPr>
            <a:picLocks noChangeAspect="1"/>
          </p:cNvPicPr>
          <p:nvPr>
            <p:custDataLst>
              <p:tags r:id="rId3"/>
            </p:custDataLst>
          </p:nvPr>
        </p:nvPicPr>
        <p:blipFill>
          <a:blip r:embed="rId9"/>
          <a:stretch>
            <a:fillRect/>
          </a:stretch>
        </p:blipFill>
        <p:spPr>
          <a:xfrm>
            <a:off x="356236" y="1902461"/>
            <a:ext cx="5963882" cy="3761504"/>
          </a:xfrm>
          <a:prstGeom prst="rect">
            <a:avLst/>
          </a:prstGeom>
        </p:spPr>
      </p:pic>
      <p:sp>
        <p:nvSpPr>
          <p:cNvPr id="3" name="文本框 2"/>
          <p:cNvSpPr txBox="1"/>
          <p:nvPr/>
        </p:nvSpPr>
        <p:spPr>
          <a:xfrm>
            <a:off x="1786255" y="498475"/>
            <a:ext cx="5306060" cy="583565"/>
          </a:xfrm>
          <a:prstGeom prst="rect">
            <a:avLst/>
          </a:prstGeom>
          <a:noFill/>
        </p:spPr>
        <p:txBody>
          <a:bodyPr wrap="square" rtlCol="0">
            <a:spAutoFit/>
          </a:bodyPr>
          <a:lstStyle/>
          <a:p>
            <a:r>
              <a:rPr lang="zh-CN" altLang="en-US" sz="3200"/>
              <a:t>持续的微公益项目的投入</a:t>
            </a:r>
          </a:p>
        </p:txBody>
      </p:sp>
      <p:pic>
        <p:nvPicPr>
          <p:cNvPr id="4" name="图片 3"/>
          <p:cNvPicPr>
            <a:picLocks noChangeAspect="1"/>
          </p:cNvPicPr>
          <p:nvPr>
            <p:custDataLst>
              <p:tags r:id="rId4"/>
            </p:custDataLst>
          </p:nvPr>
        </p:nvPicPr>
        <p:blipFill>
          <a:blip r:embed="rId10"/>
          <a:stretch>
            <a:fillRect/>
          </a:stretch>
        </p:blipFill>
        <p:spPr>
          <a:xfrm>
            <a:off x="5725795" y="1496695"/>
            <a:ext cx="6541135" cy="2402205"/>
          </a:xfrm>
          <a:prstGeom prst="rect">
            <a:avLst/>
          </a:prstGeom>
        </p:spPr>
      </p:pic>
      <p:pic>
        <p:nvPicPr>
          <p:cNvPr id="5" name="图片 4"/>
          <p:cNvPicPr>
            <a:picLocks noChangeAspect="1"/>
          </p:cNvPicPr>
          <p:nvPr>
            <p:custDataLst>
              <p:tags r:id="rId5"/>
            </p:custDataLst>
          </p:nvPr>
        </p:nvPicPr>
        <p:blipFill>
          <a:blip r:embed="rId11"/>
          <a:stretch>
            <a:fillRect/>
          </a:stretch>
        </p:blipFill>
        <p:spPr>
          <a:xfrm>
            <a:off x="5650865" y="3797935"/>
            <a:ext cx="6254750" cy="234315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7"/>
          <a:stretch>
            <a:fillRect/>
          </a:stretch>
        </p:blipFill>
        <p:spPr>
          <a:xfrm>
            <a:off x="172168" y="68270"/>
            <a:ext cx="1141560" cy="1075350"/>
          </a:xfrm>
          <a:prstGeom prst="rect">
            <a:avLst/>
          </a:prstGeom>
        </p:spPr>
      </p:pic>
      <p:sp>
        <p:nvSpPr>
          <p:cNvPr id="2" name="文本框 1"/>
          <p:cNvSpPr txBox="1"/>
          <p:nvPr/>
        </p:nvSpPr>
        <p:spPr>
          <a:xfrm>
            <a:off x="1241425" y="712470"/>
            <a:ext cx="5690870" cy="645160"/>
          </a:xfrm>
          <a:prstGeom prst="rect">
            <a:avLst/>
          </a:prstGeom>
          <a:noFill/>
        </p:spPr>
        <p:txBody>
          <a:bodyPr wrap="square" rtlCol="0">
            <a:spAutoFit/>
          </a:bodyPr>
          <a:lstStyle/>
          <a:p>
            <a:r>
              <a:rPr lang="zh-CN" altLang="en-US" sz="3600">
                <a:solidFill>
                  <a:schemeClr val="tx1"/>
                </a:solidFill>
              </a:rPr>
              <a:t>不定时的公益的比赛的举办</a:t>
            </a:r>
          </a:p>
        </p:txBody>
      </p:sp>
      <p:pic>
        <p:nvPicPr>
          <p:cNvPr id="3" name="图片 2"/>
          <p:cNvPicPr>
            <a:picLocks noChangeAspect="1"/>
          </p:cNvPicPr>
          <p:nvPr>
            <p:custDataLst>
              <p:tags r:id="rId3"/>
            </p:custDataLst>
          </p:nvPr>
        </p:nvPicPr>
        <p:blipFill>
          <a:blip r:embed="rId8"/>
          <a:stretch>
            <a:fillRect/>
          </a:stretch>
        </p:blipFill>
        <p:spPr>
          <a:xfrm>
            <a:off x="951230" y="1804670"/>
            <a:ext cx="4991100" cy="4340860"/>
          </a:xfrm>
          <a:prstGeom prst="rect">
            <a:avLst/>
          </a:prstGeom>
        </p:spPr>
      </p:pic>
      <p:pic>
        <p:nvPicPr>
          <p:cNvPr id="4" name="图片 3"/>
          <p:cNvPicPr>
            <a:picLocks noChangeAspect="1"/>
          </p:cNvPicPr>
          <p:nvPr>
            <p:custDataLst>
              <p:tags r:id="rId4"/>
            </p:custDataLst>
          </p:nvPr>
        </p:nvPicPr>
        <p:blipFill>
          <a:blip r:embed="rId9"/>
          <a:stretch>
            <a:fillRect/>
          </a:stretch>
        </p:blipFill>
        <p:spPr>
          <a:xfrm>
            <a:off x="7239000" y="849630"/>
            <a:ext cx="4200525" cy="529590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lIns="90000" tIns="46800" rIns="90000" bIns="46800">
            <a:normAutofit/>
          </a:bodyPr>
          <a:lstStyle/>
          <a:p>
            <a:r>
              <a:rPr lang="en-US" altLang="zh-CN">
                <a:solidFill>
                  <a:schemeClr val="accent1">
                    <a:lumMod val="50000"/>
                  </a:schemeClr>
                </a:solidFill>
              </a:rPr>
              <a:t>5.</a:t>
            </a:r>
            <a:r>
              <a:rPr lang="zh-CN" altLang="en-US">
                <a:solidFill>
                  <a:schemeClr val="accent1">
                    <a:lumMod val="50000"/>
                  </a:schemeClr>
                </a:solidFill>
              </a:rPr>
              <a:t>优点和不足</a:t>
            </a:r>
          </a:p>
        </p:txBody>
      </p:sp>
      <p:sp>
        <p:nvSpPr>
          <p:cNvPr id="10" name="文本框 9"/>
          <p:cNvSpPr txBox="1"/>
          <p:nvPr>
            <p:custDataLst>
              <p:tags r:id="rId3"/>
            </p:custDataLst>
          </p:nvPr>
        </p:nvSpPr>
        <p:spPr>
          <a:xfrm>
            <a:off x="2218765" y="2536337"/>
            <a:ext cx="1828800" cy="1569660"/>
          </a:xfrm>
          <a:prstGeom prst="rect">
            <a:avLst/>
          </a:prstGeom>
          <a:noFill/>
        </p:spPr>
        <p:txBody>
          <a:bodyPr wrap="square" lIns="90000" tIns="46800" rIns="90000" bIns="46800" rtlCol="0" anchor="ctr" anchorCtr="0">
            <a:normAutofit/>
          </a:bodyPr>
          <a:lstStyle/>
          <a:p>
            <a:pPr algn="ctr"/>
            <a:r>
              <a:rPr lang="en-US" altLang="zh-CN" sz="4800" b="1" dirty="0">
                <a:solidFill>
                  <a:schemeClr val="dk1">
                    <a:lumMod val="85000"/>
                    <a:lumOff val="15000"/>
                  </a:schemeClr>
                </a:solidFill>
              </a:rPr>
              <a:t>PART</a:t>
            </a:r>
          </a:p>
          <a:p>
            <a:pPr algn="ctr"/>
            <a:r>
              <a:rPr lang="en-US" altLang="zh-CN" sz="4800" b="1" dirty="0">
                <a:solidFill>
                  <a:schemeClr val="dk1">
                    <a:lumMod val="85000"/>
                    <a:lumOff val="15000"/>
                  </a:schemeClr>
                </a:solidFill>
              </a:rPr>
              <a:t>ONE</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8"/>
          <a:stretch>
            <a:fillRect/>
          </a:stretch>
        </p:blipFill>
        <p:spPr>
          <a:xfrm>
            <a:off x="172168" y="68270"/>
            <a:ext cx="1141560" cy="1075350"/>
          </a:xfrm>
          <a:prstGeom prst="rect">
            <a:avLst/>
          </a:prstGeom>
        </p:spPr>
      </p:pic>
      <p:sp>
        <p:nvSpPr>
          <p:cNvPr id="101" name="文本框 100"/>
          <p:cNvSpPr txBox="1"/>
          <p:nvPr/>
        </p:nvSpPr>
        <p:spPr>
          <a:xfrm>
            <a:off x="2357120" y="3651885"/>
            <a:ext cx="6727825" cy="2587625"/>
          </a:xfrm>
          <a:prstGeom prst="rect">
            <a:avLst/>
          </a:prstGeom>
          <a:noFill/>
          <a:ln w="9525">
            <a:noFill/>
          </a:ln>
        </p:spPr>
        <p:txBody>
          <a:bodyPr wrap="square">
            <a:noAutofit/>
          </a:bodyPr>
          <a:lstStyle/>
          <a:p>
            <a:pPr indent="0"/>
            <a:r>
              <a:rPr lang="zh-CN" sz="2400" b="1" dirty="0">
                <a:latin typeface="楷体" panose="02010609060101010101" charset="-122"/>
                <a:ea typeface="楷体" panose="02010609060101010101" charset="-122"/>
              </a:rPr>
              <a:t>优点：采用多种方式进行营销，充分利用个人形象等无形资产，不仅推广了好的产品，也实现了个人价值</a:t>
            </a:r>
          </a:p>
          <a:p>
            <a:pPr indent="0"/>
            <a:r>
              <a:rPr lang="zh-CN" sz="2400" b="1" dirty="0">
                <a:latin typeface="楷体" panose="02010609060101010101" charset="-122"/>
                <a:ea typeface="楷体" panose="02010609060101010101" charset="-122"/>
              </a:rPr>
              <a:t>不足：营销产品很少和乒乓球和公众体育有关，也很少有国外产品代言。代言产品影响力局限在国内没有扩展到国外</a:t>
            </a:r>
          </a:p>
          <a:p>
            <a:pPr indent="0"/>
            <a:endParaRPr lang="zh-CN" altLang="en-US" sz="2400" b="1" dirty="0">
              <a:latin typeface="楷体" panose="02010609060101010101" charset="-122"/>
              <a:ea typeface="楷体" panose="02010609060101010101" charset="-122"/>
            </a:endParaRPr>
          </a:p>
        </p:txBody>
      </p:sp>
      <p:sp>
        <p:nvSpPr>
          <p:cNvPr id="5" name="文本框 4"/>
          <p:cNvSpPr txBox="1"/>
          <p:nvPr>
            <p:custDataLst>
              <p:tags r:id="rId3"/>
            </p:custDataLst>
          </p:nvPr>
        </p:nvSpPr>
        <p:spPr>
          <a:xfrm>
            <a:off x="102235" y="1297305"/>
            <a:ext cx="6096000" cy="1198880"/>
          </a:xfrm>
          <a:prstGeom prst="rect">
            <a:avLst/>
          </a:prstGeom>
          <a:noFill/>
        </p:spPr>
        <p:txBody>
          <a:bodyPr wrap="square" rtlCol="0" anchor="t">
            <a:spAutoFit/>
          </a:bodyPr>
          <a:lstStyle/>
          <a:p>
            <a:r>
              <a:rPr lang="zh-CN" altLang="en-US" sz="3600" dirty="0">
                <a:highlight>
                  <a:srgbClr val="FFFF00"/>
                </a:highlight>
              </a:rPr>
              <a:t>成功、优秀、自信、亲和力、领袖、实力，幽默、奶爸</a:t>
            </a:r>
          </a:p>
        </p:txBody>
      </p:sp>
      <p:sp>
        <p:nvSpPr>
          <p:cNvPr id="2" name="文本框 1"/>
          <p:cNvSpPr txBox="1"/>
          <p:nvPr/>
        </p:nvSpPr>
        <p:spPr>
          <a:xfrm>
            <a:off x="1946910" y="495935"/>
            <a:ext cx="4064000" cy="521970"/>
          </a:xfrm>
          <a:prstGeom prst="rect">
            <a:avLst/>
          </a:prstGeom>
          <a:noFill/>
        </p:spPr>
        <p:txBody>
          <a:bodyPr wrap="square" rtlCol="0">
            <a:spAutoFit/>
          </a:bodyPr>
          <a:lstStyle/>
          <a:p>
            <a:r>
              <a:rPr lang="zh-CN" altLang="en-US" sz="2800"/>
              <a:t>个人形象</a:t>
            </a:r>
          </a:p>
        </p:txBody>
      </p:sp>
      <p:sp>
        <p:nvSpPr>
          <p:cNvPr id="7" name="文本框 6"/>
          <p:cNvSpPr txBox="1"/>
          <p:nvPr>
            <p:custDataLst>
              <p:tags r:id="rId4"/>
            </p:custDataLst>
          </p:nvPr>
        </p:nvSpPr>
        <p:spPr>
          <a:xfrm>
            <a:off x="7374255" y="498475"/>
            <a:ext cx="4064000" cy="645160"/>
          </a:xfrm>
          <a:prstGeom prst="rect">
            <a:avLst/>
          </a:prstGeom>
          <a:noFill/>
        </p:spPr>
        <p:txBody>
          <a:bodyPr wrap="square" rtlCol="0">
            <a:spAutoFit/>
          </a:bodyPr>
          <a:lstStyle/>
          <a:p>
            <a:r>
              <a:rPr lang="zh-CN" altLang="en-US" sz="3600" b="1">
                <a:highlight>
                  <a:srgbClr val="FFFF00"/>
                </a:highlight>
              </a:rPr>
              <a:t>代言品牌的多样性</a:t>
            </a:r>
          </a:p>
        </p:txBody>
      </p:sp>
      <p:sp>
        <p:nvSpPr>
          <p:cNvPr id="6" name="文本框 5"/>
          <p:cNvSpPr txBox="1"/>
          <p:nvPr>
            <p:custDataLst>
              <p:tags r:id="rId5"/>
            </p:custDataLst>
          </p:nvPr>
        </p:nvSpPr>
        <p:spPr>
          <a:xfrm>
            <a:off x="8790940" y="2649855"/>
            <a:ext cx="3401060" cy="474980"/>
          </a:xfrm>
          <a:prstGeom prst="rect">
            <a:avLst/>
          </a:prstGeom>
          <a:noFill/>
        </p:spPr>
        <p:txBody>
          <a:bodyPr wrap="square" rtlCol="0">
            <a:noAutofit/>
          </a:bodyPr>
          <a:lstStyle/>
          <a:p>
            <a:r>
              <a:rPr lang="zh-CN" altLang="en-US" sz="4000">
                <a:solidFill>
                  <a:schemeClr val="tx1"/>
                </a:solidFill>
                <a:highlight>
                  <a:srgbClr val="FFFF00"/>
                </a:highlight>
              </a:rPr>
              <a:t>奶爸人设</a:t>
            </a:r>
          </a:p>
        </p:txBody>
      </p:sp>
      <p:sp>
        <p:nvSpPr>
          <p:cNvPr id="8" name="文本框 7"/>
          <p:cNvSpPr txBox="1"/>
          <p:nvPr/>
        </p:nvSpPr>
        <p:spPr>
          <a:xfrm>
            <a:off x="6743065" y="1574165"/>
            <a:ext cx="5326380" cy="645160"/>
          </a:xfrm>
          <a:prstGeom prst="rect">
            <a:avLst/>
          </a:prstGeom>
          <a:noFill/>
        </p:spPr>
        <p:txBody>
          <a:bodyPr wrap="square" rtlCol="0">
            <a:spAutoFit/>
          </a:bodyPr>
          <a:lstStyle/>
          <a:p>
            <a:r>
              <a:rPr lang="zh-CN" altLang="en-US" sz="3600"/>
              <a:t>网络营销的人设塑造成功</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lIns="90000" tIns="46800" rIns="90000" bIns="46800">
            <a:normAutofit/>
          </a:bodyPr>
          <a:lstStyle/>
          <a:p>
            <a:r>
              <a:rPr lang="en-US" altLang="zh-CN">
                <a:solidFill>
                  <a:schemeClr val="accent1">
                    <a:lumMod val="50000"/>
                  </a:schemeClr>
                </a:solidFill>
              </a:rPr>
              <a:t>6.</a:t>
            </a:r>
            <a:r>
              <a:rPr lang="zh-CN" altLang="en-US">
                <a:solidFill>
                  <a:schemeClr val="accent1">
                    <a:lumMod val="50000"/>
                  </a:schemeClr>
                </a:solidFill>
              </a:rPr>
              <a:t>总结</a:t>
            </a:r>
          </a:p>
        </p:txBody>
      </p:sp>
      <p:sp>
        <p:nvSpPr>
          <p:cNvPr id="10" name="文本框 9"/>
          <p:cNvSpPr txBox="1"/>
          <p:nvPr>
            <p:custDataLst>
              <p:tags r:id="rId3"/>
            </p:custDataLst>
          </p:nvPr>
        </p:nvSpPr>
        <p:spPr>
          <a:xfrm>
            <a:off x="2218765" y="2536337"/>
            <a:ext cx="1828800" cy="1569660"/>
          </a:xfrm>
          <a:prstGeom prst="rect">
            <a:avLst/>
          </a:prstGeom>
          <a:noFill/>
        </p:spPr>
        <p:txBody>
          <a:bodyPr wrap="square" lIns="90000" tIns="46800" rIns="90000" bIns="46800" rtlCol="0" anchor="ctr" anchorCtr="0">
            <a:normAutofit/>
          </a:bodyPr>
          <a:lstStyle/>
          <a:p>
            <a:pPr algn="ctr"/>
            <a:r>
              <a:rPr lang="en-US" altLang="zh-CN" sz="4800" b="1" dirty="0">
                <a:solidFill>
                  <a:schemeClr val="dk1">
                    <a:lumMod val="85000"/>
                    <a:lumOff val="15000"/>
                  </a:schemeClr>
                </a:solidFill>
              </a:rPr>
              <a:t>PART</a:t>
            </a:r>
          </a:p>
          <a:p>
            <a:pPr algn="ctr"/>
            <a:r>
              <a:rPr lang="en-US" altLang="zh-CN" sz="4800" b="1" dirty="0">
                <a:solidFill>
                  <a:schemeClr val="dk1">
                    <a:lumMod val="85000"/>
                    <a:lumOff val="15000"/>
                  </a:schemeClr>
                </a:solidFill>
              </a:rPr>
              <a:t>ONE</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5"/>
          <a:stretch>
            <a:fillRect/>
          </a:stretch>
        </p:blipFill>
        <p:spPr>
          <a:xfrm>
            <a:off x="172168" y="68270"/>
            <a:ext cx="1141560" cy="1075350"/>
          </a:xfrm>
          <a:prstGeom prst="rect">
            <a:avLst/>
          </a:prstGeom>
        </p:spPr>
      </p:pic>
      <p:sp>
        <p:nvSpPr>
          <p:cNvPr id="5" name="文本框 4"/>
          <p:cNvSpPr txBox="1"/>
          <p:nvPr/>
        </p:nvSpPr>
        <p:spPr>
          <a:xfrm>
            <a:off x="1565910" y="463550"/>
            <a:ext cx="9060815" cy="6163310"/>
          </a:xfrm>
          <a:prstGeom prst="rect">
            <a:avLst/>
          </a:prstGeom>
          <a:noFill/>
        </p:spPr>
        <p:txBody>
          <a:bodyPr wrap="square" rtlCol="0" anchor="t">
            <a:noAutofit/>
          </a:bodyPr>
          <a:lstStyle/>
          <a:p>
            <a:pPr indent="457200"/>
            <a:r>
              <a:rPr lang="zh-CN" altLang="en-US" sz="1600" dirty="0"/>
              <a:t>许昕是中国著名的乒乓球运动员，他在职业生涯中取得了众多荣誉和成绩。在商业活动和公关活动方面，许昕采用了多种营销策略和方法来增强自己的知名度和影响力。</a:t>
            </a:r>
          </a:p>
          <a:p>
            <a:pPr indent="457200"/>
            <a:r>
              <a:rPr lang="zh-CN" altLang="en-US" sz="1600" dirty="0"/>
              <a:t>首先，许昕通过参加各种体育赛事和比赛来展示自己的技术实力和竞技水平。这种方式可以帮助他吸引更多的媒体关注和粉丝关注，并为他的个人品牌增加正面的形象。</a:t>
            </a:r>
          </a:p>
          <a:p>
            <a:pPr indent="457200"/>
            <a:r>
              <a:rPr lang="zh-CN" altLang="en-US" sz="1600" dirty="0"/>
              <a:t>其次，许昕利用社交媒体平台宣传自己的形象和品牌。他在微博、微信等平台上发布了大量的更新和互动内容，与广大粉丝们保持着良好的沟通和互动。</a:t>
            </a:r>
          </a:p>
          <a:p>
            <a:pPr indent="457200"/>
            <a:r>
              <a:rPr lang="zh-CN" altLang="en-US" sz="1600" dirty="0"/>
              <a:t>此外，许昕还积极参加各种商业合作和赞助活动，如奶粉、门窗、手机等产品的代言和推广活动。这些活动能够为他提供额外的收入来源，并扩大他的商业影响力。</a:t>
            </a:r>
          </a:p>
          <a:p>
            <a:r>
              <a:rPr lang="zh-CN" altLang="en-US" sz="1600" dirty="0"/>
              <a:t>然而，在许昕的营销策略和方法中也存在一些不足之处。例如，他在社交媒体平台上的更新和互动内容比较单一，缺乏亮点和新意。此外，他在商业合作和赞助活动方面的选择较为单一，缺乏创意和个性化。</a:t>
            </a:r>
          </a:p>
          <a:p>
            <a:pPr indent="457200"/>
            <a:r>
              <a:rPr lang="zh-CN" altLang="en-US" sz="1600" dirty="0"/>
              <a:t>针对这些问题，我认为许昕可以考虑以下改进建议：</a:t>
            </a:r>
          </a:p>
          <a:p>
            <a:pPr marL="457200" lvl="1" indent="457200"/>
            <a:r>
              <a:rPr lang="zh-CN" altLang="en-US" sz="1600" dirty="0"/>
              <a:t>1.在社交媒体平台上增加更多的亮点和新意，例如推出一些有趣的小游戏或互动活动，吸引粉丝们的注意力并提高参与度。</a:t>
            </a:r>
          </a:p>
          <a:p>
            <a:pPr marL="457200" lvl="1" indent="457200"/>
            <a:r>
              <a:rPr lang="zh-CN" altLang="en-US" sz="1600" dirty="0"/>
              <a:t>2.在商业合作和赞助活动方面加强差异化和个性化选择，挖掘更具实际效益和商业价值的合作机会。</a:t>
            </a:r>
          </a:p>
          <a:p>
            <a:pPr marL="457200" lvl="1" indent="457200"/>
            <a:r>
              <a:rPr lang="zh-CN" altLang="en-US" sz="1600" dirty="0"/>
              <a:t>3.建立个人品牌形象的长期规划和战略，注重对自己的品牌价值、市场定位和目标受众的精细把握，并持续不断地优化完善自己的营销策略和方法。</a:t>
            </a:r>
          </a:p>
          <a:p>
            <a:pPr marL="457200" lvl="1" indent="457200"/>
            <a:r>
              <a:rPr lang="zh-CN" altLang="en-US" sz="1600" dirty="0"/>
              <a:t>总之，许昕是一名非常成功的乒乓球运动员，他的营销策略和方法也积极有效，在未来的发展中，他可以根据市场需求和用户反馈不断改进自己的品牌形象和商业模式，保持领先优势。</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2" name="矩形 21"/>
          <p:cNvSpPr/>
          <p:nvPr>
            <p:custDataLst>
              <p:tags r:id="rId2"/>
            </p:custDataLst>
          </p:nvPr>
        </p:nvSpPr>
        <p:spPr>
          <a:xfrm>
            <a:off x="60960" y="2711450"/>
            <a:ext cx="1468755" cy="1785620"/>
          </a:xfrm>
          <a:prstGeom prst="rect">
            <a:avLst/>
          </a:prstGeom>
          <a:solidFill>
            <a:schemeClr val="lt1"/>
          </a:solidFill>
          <a:ln>
            <a:noFill/>
          </a:ln>
          <a:effectLst>
            <a:outerShdw blurRad="279400" sx="85000" sy="85000" algn="ctr" rotWithShape="0">
              <a:schemeClr val="accent1">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lt1"/>
              </a:solidFill>
            </a:endParaRPr>
          </a:p>
        </p:txBody>
      </p:sp>
      <p:sp>
        <p:nvSpPr>
          <p:cNvPr id="2" name="文本框 1"/>
          <p:cNvSpPr txBox="1"/>
          <p:nvPr>
            <p:custDataLst>
              <p:tags r:id="rId3"/>
            </p:custDataLst>
          </p:nvPr>
        </p:nvSpPr>
        <p:spPr>
          <a:xfrm>
            <a:off x="4236217" y="943577"/>
            <a:ext cx="1512702" cy="811442"/>
          </a:xfrm>
          <a:prstGeom prst="rect">
            <a:avLst/>
          </a:prstGeom>
          <a:noFill/>
        </p:spPr>
        <p:txBody>
          <a:bodyPr wrap="square" lIns="90000" tIns="46800" rIns="90000" bIns="46800" rtlCol="0" anchor="ctr" anchorCtr="0">
            <a:normAutofit/>
          </a:bodyPr>
          <a:lstStyle/>
          <a:p>
            <a:pPr algn="ctr">
              <a:lnSpc>
                <a:spcPct val="130000"/>
              </a:lnSpc>
            </a:pPr>
            <a:r>
              <a:rPr lang="zh-CN" altLang="en-US" sz="3600">
                <a:solidFill>
                  <a:schemeClr val="dk1"/>
                </a:solidFill>
              </a:rPr>
              <a:t>目 录</a:t>
            </a:r>
          </a:p>
        </p:txBody>
      </p:sp>
      <p:cxnSp>
        <p:nvCxnSpPr>
          <p:cNvPr id="3" name="直接连接符 2"/>
          <p:cNvCxnSpPr/>
          <p:nvPr>
            <p:custDataLst>
              <p:tags r:id="rId4"/>
            </p:custDataLst>
          </p:nvPr>
        </p:nvCxnSpPr>
        <p:spPr>
          <a:xfrm>
            <a:off x="1239744" y="1818847"/>
            <a:ext cx="131561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5"/>
            </p:custDataLst>
          </p:nvPr>
        </p:nvSpPr>
        <p:spPr>
          <a:xfrm>
            <a:off x="1098290" y="943577"/>
            <a:ext cx="3032690" cy="811442"/>
          </a:xfrm>
          <a:prstGeom prst="rect">
            <a:avLst/>
          </a:prstGeom>
          <a:noFill/>
        </p:spPr>
        <p:txBody>
          <a:bodyPr wrap="square" lIns="90000" tIns="46800" rIns="90000" bIns="46800" rtlCol="0" anchor="ctr" anchorCtr="0">
            <a:normAutofit/>
            <a:scene3d>
              <a:camera prst="orthographicFront"/>
              <a:lightRig rig="threePt" dir="t"/>
            </a:scene3d>
          </a:bodyPr>
          <a:lstStyle/>
          <a:p>
            <a:pPr algn="ctr">
              <a:lnSpc>
                <a:spcPct val="130000"/>
              </a:lnSpc>
            </a:pPr>
            <a:r>
              <a:rPr lang="en-US" altLang="zh-CN" sz="4000" b="1" dirty="0">
                <a:solidFill>
                  <a:schemeClr val="accent1">
                    <a:lumMod val="50000"/>
                  </a:schemeClr>
                </a:solidFill>
                <a:effectLst>
                  <a:outerShdw blurRad="38100" dist="19050" dir="2700000" algn="tl" rotWithShape="0">
                    <a:schemeClr val="dk1">
                      <a:alpha val="40000"/>
                    </a:schemeClr>
                  </a:outerShdw>
                </a:effectLst>
                <a:latin typeface="+mj-lt"/>
                <a:ea typeface="+mj-ea"/>
                <a:cs typeface="+mj-cs"/>
              </a:rPr>
              <a:t>CONTENTS</a:t>
            </a:r>
          </a:p>
        </p:txBody>
      </p:sp>
      <p:sp>
        <p:nvSpPr>
          <p:cNvPr id="7" name="文本框 5"/>
          <p:cNvSpPr txBox="1"/>
          <p:nvPr>
            <p:custDataLst>
              <p:tags r:id="rId6"/>
            </p:custDataLst>
          </p:nvPr>
        </p:nvSpPr>
        <p:spPr>
          <a:xfrm>
            <a:off x="395605" y="3542665"/>
            <a:ext cx="887730" cy="371475"/>
          </a:xfrm>
          <a:prstGeom prst="rect">
            <a:avLst/>
          </a:prstGeom>
          <a:noFill/>
        </p:spPr>
        <p:txBody>
          <a:bodyPr wrap="squar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定位和形象品牌</a:t>
            </a:r>
          </a:p>
        </p:txBody>
      </p:sp>
      <p:sp>
        <p:nvSpPr>
          <p:cNvPr id="19" name="矩形 18"/>
          <p:cNvSpPr/>
          <p:nvPr>
            <p:custDataLst>
              <p:tags r:id="rId7"/>
            </p:custDataLst>
          </p:nvPr>
        </p:nvSpPr>
        <p:spPr>
          <a:xfrm>
            <a:off x="2186305" y="2711450"/>
            <a:ext cx="1468755" cy="1785620"/>
          </a:xfrm>
          <a:prstGeom prst="rect">
            <a:avLst/>
          </a:prstGeom>
          <a:solidFill>
            <a:schemeClr val="lt1"/>
          </a:solidFill>
          <a:ln>
            <a:noFill/>
          </a:ln>
          <a:effectLst>
            <a:outerShdw blurRad="279400" sx="85000" sy="85000" algn="ctr" rotWithShape="0">
              <a:schemeClr val="accent1">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lt1"/>
              </a:solidFill>
            </a:endParaRPr>
          </a:p>
        </p:txBody>
      </p:sp>
      <p:sp>
        <p:nvSpPr>
          <p:cNvPr id="20" name="矩形 19"/>
          <p:cNvSpPr/>
          <p:nvPr>
            <p:custDataLst>
              <p:tags r:id="rId8"/>
            </p:custDataLst>
          </p:nvPr>
        </p:nvSpPr>
        <p:spPr>
          <a:xfrm>
            <a:off x="4311650" y="2711450"/>
            <a:ext cx="1468755" cy="1785620"/>
          </a:xfrm>
          <a:prstGeom prst="rect">
            <a:avLst/>
          </a:prstGeom>
          <a:solidFill>
            <a:schemeClr val="lt1"/>
          </a:solidFill>
          <a:ln>
            <a:noFill/>
          </a:ln>
          <a:effectLst>
            <a:outerShdw blurRad="279400" sx="85000" sy="85000" algn="ctr" rotWithShape="0">
              <a:schemeClr val="accent1">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lt1"/>
              </a:solidFill>
            </a:endParaRPr>
          </a:p>
        </p:txBody>
      </p:sp>
      <p:sp>
        <p:nvSpPr>
          <p:cNvPr id="24" name="矩形 23"/>
          <p:cNvSpPr/>
          <p:nvPr>
            <p:custDataLst>
              <p:tags r:id="rId9"/>
            </p:custDataLst>
          </p:nvPr>
        </p:nvSpPr>
        <p:spPr>
          <a:xfrm>
            <a:off x="6436360" y="2711450"/>
            <a:ext cx="1468755" cy="1785620"/>
          </a:xfrm>
          <a:prstGeom prst="rect">
            <a:avLst/>
          </a:prstGeom>
          <a:solidFill>
            <a:schemeClr val="lt1"/>
          </a:solidFill>
          <a:ln>
            <a:noFill/>
          </a:ln>
          <a:effectLst>
            <a:outerShdw blurRad="279400" sx="85000" sy="85000" algn="ctr" rotWithShape="0">
              <a:schemeClr val="accent1">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lt1"/>
              </a:solidFill>
            </a:endParaRPr>
          </a:p>
        </p:txBody>
      </p:sp>
      <p:sp>
        <p:nvSpPr>
          <p:cNvPr id="30" name="矩形 29"/>
          <p:cNvSpPr/>
          <p:nvPr>
            <p:custDataLst>
              <p:tags r:id="rId10"/>
            </p:custDataLst>
          </p:nvPr>
        </p:nvSpPr>
        <p:spPr>
          <a:xfrm>
            <a:off x="8561705" y="2711450"/>
            <a:ext cx="1468755" cy="1785620"/>
          </a:xfrm>
          <a:prstGeom prst="rect">
            <a:avLst/>
          </a:prstGeom>
          <a:solidFill>
            <a:schemeClr val="lt1"/>
          </a:solidFill>
          <a:ln>
            <a:noFill/>
          </a:ln>
          <a:effectLst>
            <a:outerShdw blurRad="279400" sx="85000" sy="85000" algn="ctr" rotWithShape="0">
              <a:schemeClr val="accent1">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lt1"/>
              </a:solidFill>
            </a:endParaRPr>
          </a:p>
        </p:txBody>
      </p:sp>
      <p:sp>
        <p:nvSpPr>
          <p:cNvPr id="10" name="文本框 5"/>
          <p:cNvSpPr txBox="1"/>
          <p:nvPr>
            <p:custDataLst>
              <p:tags r:id="rId11"/>
            </p:custDataLst>
          </p:nvPr>
        </p:nvSpPr>
        <p:spPr>
          <a:xfrm>
            <a:off x="2520950" y="3290570"/>
            <a:ext cx="887095" cy="772160"/>
          </a:xfrm>
          <a:prstGeom prst="rect">
            <a:avLst/>
          </a:prstGeom>
          <a:noFill/>
        </p:spPr>
        <p:txBody>
          <a:bodyPr wrap="squar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赞助和代言</a:t>
            </a:r>
          </a:p>
        </p:txBody>
      </p:sp>
      <p:sp>
        <p:nvSpPr>
          <p:cNvPr id="13" name="文本框 5"/>
          <p:cNvSpPr txBox="1"/>
          <p:nvPr>
            <p:custDataLst>
              <p:tags r:id="rId12"/>
            </p:custDataLst>
          </p:nvPr>
        </p:nvSpPr>
        <p:spPr>
          <a:xfrm>
            <a:off x="6741795" y="3290570"/>
            <a:ext cx="938530" cy="772160"/>
          </a:xfrm>
          <a:prstGeom prst="rect">
            <a:avLst/>
          </a:prstGeom>
          <a:noFill/>
        </p:spPr>
        <p:txBody>
          <a:bodyPr wrap="squar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公</a:t>
            </a:r>
          </a:p>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益</a:t>
            </a:r>
          </a:p>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和</a:t>
            </a:r>
          </a:p>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慈</a:t>
            </a:r>
          </a:p>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善</a:t>
            </a:r>
          </a:p>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事</a:t>
            </a:r>
          </a:p>
          <a:p>
            <a:pPr algn="ctr">
              <a:lnSpc>
                <a:spcPct val="7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业</a:t>
            </a:r>
          </a:p>
        </p:txBody>
      </p:sp>
      <p:sp>
        <p:nvSpPr>
          <p:cNvPr id="16" name="文本框 5"/>
          <p:cNvSpPr txBox="1"/>
          <p:nvPr>
            <p:custDataLst>
              <p:tags r:id="rId13"/>
            </p:custDataLst>
          </p:nvPr>
        </p:nvSpPr>
        <p:spPr>
          <a:xfrm>
            <a:off x="8816975" y="3290570"/>
            <a:ext cx="1024255" cy="772160"/>
          </a:xfrm>
          <a:prstGeom prst="rect">
            <a:avLst/>
          </a:prstGeom>
          <a:noFill/>
        </p:spPr>
        <p:txBody>
          <a:bodyPr wrap="squar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7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优</a:t>
            </a:r>
          </a:p>
          <a:p>
            <a:pPr lvl="0" algn="ctr">
              <a:lnSpc>
                <a:spcPct val="7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点</a:t>
            </a:r>
          </a:p>
          <a:p>
            <a:pPr lvl="0" algn="ctr">
              <a:lnSpc>
                <a:spcPct val="7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与</a:t>
            </a:r>
          </a:p>
          <a:p>
            <a:pPr lvl="0" algn="ctr">
              <a:lnSpc>
                <a:spcPct val="7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不</a:t>
            </a:r>
          </a:p>
          <a:p>
            <a:pPr lvl="0" algn="ctr">
              <a:lnSpc>
                <a:spcPct val="7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足</a:t>
            </a:r>
          </a:p>
        </p:txBody>
      </p:sp>
      <p:sp>
        <p:nvSpPr>
          <p:cNvPr id="23" name="文本框 5"/>
          <p:cNvSpPr txBox="1"/>
          <p:nvPr>
            <p:custDataLst>
              <p:tags r:id="rId14"/>
            </p:custDataLst>
          </p:nvPr>
        </p:nvSpPr>
        <p:spPr>
          <a:xfrm>
            <a:off x="4547235" y="3290570"/>
            <a:ext cx="1058545" cy="772160"/>
          </a:xfrm>
          <a:prstGeom prst="rect">
            <a:avLst/>
          </a:prstGeom>
          <a:noFill/>
        </p:spPr>
        <p:txBody>
          <a:bodyPr wrap="squar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媒</a:t>
            </a:r>
          </a:p>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体</a:t>
            </a:r>
          </a:p>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和</a:t>
            </a:r>
          </a:p>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社</a:t>
            </a:r>
          </a:p>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交</a:t>
            </a:r>
          </a:p>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活</a:t>
            </a:r>
          </a:p>
          <a:p>
            <a:pPr lvl="0" algn="ctr">
              <a:lnSpc>
                <a:spcPct val="60000"/>
              </a:lnSpc>
              <a:spcBef>
                <a:spcPts val="1000"/>
              </a:spcBef>
            </a:pPr>
            <a:r>
              <a:rPr kumimoji="1" lang="zh-CN" altLang="en-US" sz="2800">
                <a:solidFill>
                  <a:schemeClr val="accent1">
                    <a:lumMod val="50000"/>
                  </a:schemeClr>
                </a:solidFill>
                <a:latin typeface="华文楷体" panose="02010600040101010101" charset="-122"/>
                <a:ea typeface="华文楷体" panose="02010600040101010101" charset="-122"/>
                <a:sym typeface="+mn-lt"/>
              </a:rPr>
              <a:t>动</a:t>
            </a:r>
          </a:p>
        </p:txBody>
      </p:sp>
      <p:sp>
        <p:nvSpPr>
          <p:cNvPr id="17" name="直角三角形 16"/>
          <p:cNvSpPr/>
          <p:nvPr>
            <p:custDataLst>
              <p:tags r:id="rId15"/>
            </p:custDataLst>
          </p:nvPr>
        </p:nvSpPr>
        <p:spPr>
          <a:xfrm flipV="1">
            <a:off x="60960" y="2694940"/>
            <a:ext cx="434975" cy="43497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lt1"/>
              </a:solidFill>
            </a:endParaRPr>
          </a:p>
        </p:txBody>
      </p:sp>
      <p:sp>
        <p:nvSpPr>
          <p:cNvPr id="18" name="文本框 17"/>
          <p:cNvSpPr txBox="1"/>
          <p:nvPr>
            <p:custDataLst>
              <p:tags r:id="rId16"/>
            </p:custDataLst>
          </p:nvPr>
        </p:nvSpPr>
        <p:spPr>
          <a:xfrm>
            <a:off x="66040" y="2671445"/>
            <a:ext cx="246380" cy="299085"/>
          </a:xfrm>
          <a:prstGeom prst="rect">
            <a:avLst/>
          </a:prstGeom>
        </p:spPr>
        <p:txBody>
          <a:bodyPr wrap="none" lIns="90000" tIns="46800" rIns="90000" bIns="46800">
            <a:normAutofit fontScale="85000" lnSpcReduction="10000"/>
          </a:bodyPr>
          <a:lstStyle>
            <a:defPPr>
              <a:defRPr lang="zh-CN"/>
            </a:defPPr>
            <a:lvl1pPr>
              <a:lnSpc>
                <a:spcPct val="130000"/>
              </a:lnSpc>
              <a:defRPr sz="2800">
                <a:solidFill>
                  <a:schemeClr val="bg1"/>
                </a:solidFill>
              </a:defRPr>
            </a:lvl1pPr>
          </a:lstStyle>
          <a:p>
            <a:r>
              <a:rPr lang="en-US" altLang="zh-CN" sz="1400" dirty="0">
                <a:solidFill>
                  <a:schemeClr val="dk1">
                    <a:lumMod val="85000"/>
                    <a:lumOff val="15000"/>
                  </a:schemeClr>
                </a:solidFill>
              </a:rPr>
              <a:t>1</a:t>
            </a:r>
          </a:p>
        </p:txBody>
      </p:sp>
      <p:sp>
        <p:nvSpPr>
          <p:cNvPr id="21" name="直角三角形 20"/>
          <p:cNvSpPr/>
          <p:nvPr>
            <p:custDataLst>
              <p:tags r:id="rId17"/>
            </p:custDataLst>
          </p:nvPr>
        </p:nvSpPr>
        <p:spPr>
          <a:xfrm flipV="1">
            <a:off x="2183765" y="2700655"/>
            <a:ext cx="434975" cy="43497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lt1"/>
              </a:solidFill>
            </a:endParaRPr>
          </a:p>
        </p:txBody>
      </p:sp>
      <p:sp>
        <p:nvSpPr>
          <p:cNvPr id="25" name="文本框 24"/>
          <p:cNvSpPr txBox="1"/>
          <p:nvPr>
            <p:custDataLst>
              <p:tags r:id="rId18"/>
            </p:custDataLst>
          </p:nvPr>
        </p:nvSpPr>
        <p:spPr>
          <a:xfrm>
            <a:off x="2188845" y="2665730"/>
            <a:ext cx="246380" cy="299085"/>
          </a:xfrm>
          <a:prstGeom prst="rect">
            <a:avLst/>
          </a:prstGeom>
        </p:spPr>
        <p:txBody>
          <a:bodyPr wrap="none" lIns="90000" tIns="46800" rIns="90000" bIns="46800">
            <a:normAutofit fontScale="85000" lnSpcReduction="10000"/>
          </a:bodyPr>
          <a:lstStyle>
            <a:defPPr>
              <a:defRPr lang="zh-CN"/>
            </a:defPPr>
            <a:lvl1pPr>
              <a:lnSpc>
                <a:spcPct val="130000"/>
              </a:lnSpc>
              <a:defRPr sz="2800">
                <a:solidFill>
                  <a:schemeClr val="bg1"/>
                </a:solidFill>
              </a:defRPr>
            </a:lvl1pPr>
          </a:lstStyle>
          <a:p>
            <a:r>
              <a:rPr lang="en-US" altLang="zh-CN" sz="1400" dirty="0">
                <a:solidFill>
                  <a:schemeClr val="dk1">
                    <a:lumMod val="85000"/>
                    <a:lumOff val="15000"/>
                  </a:schemeClr>
                </a:solidFill>
              </a:rPr>
              <a:t>2</a:t>
            </a:r>
          </a:p>
        </p:txBody>
      </p:sp>
      <p:sp>
        <p:nvSpPr>
          <p:cNvPr id="34" name="直角三角形 33"/>
          <p:cNvSpPr/>
          <p:nvPr>
            <p:custDataLst>
              <p:tags r:id="rId19"/>
            </p:custDataLst>
          </p:nvPr>
        </p:nvSpPr>
        <p:spPr>
          <a:xfrm flipV="1">
            <a:off x="4316730" y="2694940"/>
            <a:ext cx="434975" cy="43497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lt1"/>
              </a:solidFill>
            </a:endParaRPr>
          </a:p>
        </p:txBody>
      </p:sp>
      <p:sp>
        <p:nvSpPr>
          <p:cNvPr id="35" name="文本框 34"/>
          <p:cNvSpPr txBox="1"/>
          <p:nvPr>
            <p:custDataLst>
              <p:tags r:id="rId20"/>
            </p:custDataLst>
          </p:nvPr>
        </p:nvSpPr>
        <p:spPr>
          <a:xfrm>
            <a:off x="4321810" y="2671445"/>
            <a:ext cx="246380" cy="299085"/>
          </a:xfrm>
          <a:prstGeom prst="rect">
            <a:avLst/>
          </a:prstGeom>
        </p:spPr>
        <p:txBody>
          <a:bodyPr wrap="none" lIns="90000" tIns="46800" rIns="90000" bIns="46800">
            <a:normAutofit fontScale="85000" lnSpcReduction="10000"/>
          </a:bodyPr>
          <a:lstStyle>
            <a:defPPr>
              <a:defRPr lang="zh-CN"/>
            </a:defPPr>
            <a:lvl1pPr>
              <a:lnSpc>
                <a:spcPct val="130000"/>
              </a:lnSpc>
              <a:defRPr sz="2800">
                <a:solidFill>
                  <a:schemeClr val="bg1"/>
                </a:solidFill>
              </a:defRPr>
            </a:lvl1pPr>
          </a:lstStyle>
          <a:p>
            <a:r>
              <a:rPr lang="en-US" altLang="zh-CN" sz="1400" dirty="0">
                <a:solidFill>
                  <a:schemeClr val="dk1">
                    <a:lumMod val="85000"/>
                    <a:lumOff val="15000"/>
                  </a:schemeClr>
                </a:solidFill>
              </a:rPr>
              <a:t>3</a:t>
            </a:r>
          </a:p>
        </p:txBody>
      </p:sp>
      <p:sp>
        <p:nvSpPr>
          <p:cNvPr id="37" name="直角三角形 36"/>
          <p:cNvSpPr/>
          <p:nvPr>
            <p:custDataLst>
              <p:tags r:id="rId21"/>
            </p:custDataLst>
          </p:nvPr>
        </p:nvSpPr>
        <p:spPr>
          <a:xfrm flipV="1">
            <a:off x="6439535" y="2700655"/>
            <a:ext cx="434975" cy="43497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lt1"/>
              </a:solidFill>
            </a:endParaRPr>
          </a:p>
        </p:txBody>
      </p:sp>
      <p:sp>
        <p:nvSpPr>
          <p:cNvPr id="38" name="文本框 37"/>
          <p:cNvSpPr txBox="1"/>
          <p:nvPr>
            <p:custDataLst>
              <p:tags r:id="rId22"/>
            </p:custDataLst>
          </p:nvPr>
        </p:nvSpPr>
        <p:spPr>
          <a:xfrm>
            <a:off x="6444615" y="2665730"/>
            <a:ext cx="246380" cy="299085"/>
          </a:xfrm>
          <a:prstGeom prst="rect">
            <a:avLst/>
          </a:prstGeom>
        </p:spPr>
        <p:txBody>
          <a:bodyPr wrap="none" lIns="90000" tIns="46800" rIns="90000" bIns="46800">
            <a:normAutofit fontScale="85000" lnSpcReduction="10000"/>
          </a:bodyPr>
          <a:lstStyle>
            <a:defPPr>
              <a:defRPr lang="zh-CN"/>
            </a:defPPr>
            <a:lvl1pPr>
              <a:lnSpc>
                <a:spcPct val="130000"/>
              </a:lnSpc>
              <a:defRPr sz="2800">
                <a:solidFill>
                  <a:schemeClr val="bg1"/>
                </a:solidFill>
              </a:defRPr>
            </a:lvl1pPr>
          </a:lstStyle>
          <a:p>
            <a:r>
              <a:rPr lang="en-US" altLang="zh-CN" sz="1400" dirty="0">
                <a:solidFill>
                  <a:schemeClr val="dk1">
                    <a:lumMod val="85000"/>
                    <a:lumOff val="15000"/>
                  </a:schemeClr>
                </a:solidFill>
              </a:rPr>
              <a:t>4</a:t>
            </a:r>
          </a:p>
        </p:txBody>
      </p:sp>
      <p:sp>
        <p:nvSpPr>
          <p:cNvPr id="40" name="直角三角形 39"/>
          <p:cNvSpPr/>
          <p:nvPr>
            <p:custDataLst>
              <p:tags r:id="rId23"/>
            </p:custDataLst>
          </p:nvPr>
        </p:nvSpPr>
        <p:spPr>
          <a:xfrm flipV="1">
            <a:off x="8558530" y="2700655"/>
            <a:ext cx="434975" cy="43497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lt1"/>
              </a:solidFill>
            </a:endParaRPr>
          </a:p>
        </p:txBody>
      </p:sp>
      <p:sp>
        <p:nvSpPr>
          <p:cNvPr id="41" name="文本框 40"/>
          <p:cNvSpPr txBox="1"/>
          <p:nvPr>
            <p:custDataLst>
              <p:tags r:id="rId24"/>
            </p:custDataLst>
          </p:nvPr>
        </p:nvSpPr>
        <p:spPr>
          <a:xfrm>
            <a:off x="8563610" y="2665730"/>
            <a:ext cx="246380" cy="299085"/>
          </a:xfrm>
          <a:prstGeom prst="rect">
            <a:avLst/>
          </a:prstGeom>
        </p:spPr>
        <p:txBody>
          <a:bodyPr wrap="none" lIns="90000" tIns="46800" rIns="90000" bIns="46800">
            <a:normAutofit fontScale="85000" lnSpcReduction="10000"/>
          </a:bodyPr>
          <a:lstStyle>
            <a:defPPr>
              <a:defRPr lang="zh-CN"/>
            </a:defPPr>
            <a:lvl1pPr>
              <a:lnSpc>
                <a:spcPct val="130000"/>
              </a:lnSpc>
              <a:defRPr sz="2800">
                <a:solidFill>
                  <a:schemeClr val="bg1"/>
                </a:solidFill>
              </a:defRPr>
            </a:lvl1pPr>
          </a:lstStyle>
          <a:p>
            <a:r>
              <a:rPr lang="en-US" altLang="zh-CN" sz="1400" dirty="0">
                <a:solidFill>
                  <a:schemeClr val="dk1">
                    <a:lumMod val="85000"/>
                    <a:lumOff val="15000"/>
                  </a:schemeClr>
                </a:solidFill>
              </a:rPr>
              <a:t>5</a:t>
            </a:r>
          </a:p>
        </p:txBody>
      </p:sp>
      <p:sp>
        <p:nvSpPr>
          <p:cNvPr id="4" name="矩形 3"/>
          <p:cNvSpPr/>
          <p:nvPr>
            <p:custDataLst>
              <p:tags r:id="rId25"/>
            </p:custDataLst>
          </p:nvPr>
        </p:nvSpPr>
        <p:spPr>
          <a:xfrm>
            <a:off x="10654030" y="2711450"/>
            <a:ext cx="1468755" cy="1785620"/>
          </a:xfrm>
          <a:prstGeom prst="rect">
            <a:avLst/>
          </a:prstGeom>
          <a:solidFill>
            <a:schemeClr val="lt1"/>
          </a:solidFill>
          <a:ln>
            <a:noFill/>
          </a:ln>
          <a:effectLst>
            <a:outerShdw blurRad="279400" sx="85000" sy="85000" algn="ctr" rotWithShape="0">
              <a:schemeClr val="accent1">
                <a:alpha val="7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lt1"/>
              </a:solidFill>
            </a:endParaRPr>
          </a:p>
        </p:txBody>
      </p:sp>
      <p:sp>
        <p:nvSpPr>
          <p:cNvPr id="6" name="文本框 5"/>
          <p:cNvSpPr txBox="1"/>
          <p:nvPr>
            <p:custDataLst>
              <p:tags r:id="rId26"/>
            </p:custDataLst>
          </p:nvPr>
        </p:nvSpPr>
        <p:spPr>
          <a:xfrm>
            <a:off x="10911840" y="3290570"/>
            <a:ext cx="1024255" cy="772160"/>
          </a:xfrm>
          <a:prstGeom prst="rect">
            <a:avLst/>
          </a:prstGeom>
          <a:noFill/>
        </p:spPr>
        <p:txBody>
          <a:bodyPr wrap="square" lIns="90000" tIns="46800" rIns="90000" bIns="468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总</a:t>
            </a:r>
          </a:p>
          <a:p>
            <a:pPr lvl="0" algn="ctr">
              <a:lnSpc>
                <a:spcPct val="90000"/>
              </a:lnSpc>
              <a:spcBef>
                <a:spcPts val="1000"/>
              </a:spcBef>
            </a:pPr>
            <a:r>
              <a:rPr kumimoji="1" lang="zh-CN" altLang="en-US" sz="2700">
                <a:solidFill>
                  <a:schemeClr val="accent1">
                    <a:lumMod val="50000"/>
                  </a:schemeClr>
                </a:solidFill>
                <a:latin typeface="华文楷体" panose="02010600040101010101" charset="-122"/>
                <a:ea typeface="华文楷体" panose="02010600040101010101" charset="-122"/>
                <a:sym typeface="+mn-lt"/>
              </a:rPr>
              <a:t>结</a:t>
            </a:r>
          </a:p>
        </p:txBody>
      </p:sp>
      <p:sp>
        <p:nvSpPr>
          <p:cNvPr id="8" name="直角三角形 7"/>
          <p:cNvSpPr/>
          <p:nvPr>
            <p:custDataLst>
              <p:tags r:id="rId27"/>
            </p:custDataLst>
          </p:nvPr>
        </p:nvSpPr>
        <p:spPr>
          <a:xfrm flipV="1">
            <a:off x="10650855" y="2700655"/>
            <a:ext cx="434975" cy="43497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a:solidFill>
                <a:schemeClr val="lt1"/>
              </a:solidFill>
            </a:endParaRPr>
          </a:p>
        </p:txBody>
      </p:sp>
      <p:sp>
        <p:nvSpPr>
          <p:cNvPr id="9" name="文本框 8"/>
          <p:cNvSpPr txBox="1"/>
          <p:nvPr>
            <p:custDataLst>
              <p:tags r:id="rId28"/>
            </p:custDataLst>
          </p:nvPr>
        </p:nvSpPr>
        <p:spPr>
          <a:xfrm>
            <a:off x="10655935" y="2665730"/>
            <a:ext cx="246380" cy="299085"/>
          </a:xfrm>
          <a:prstGeom prst="rect">
            <a:avLst/>
          </a:prstGeom>
        </p:spPr>
        <p:txBody>
          <a:bodyPr wrap="none" lIns="90000" tIns="46800" rIns="90000" bIns="46800">
            <a:normAutofit fontScale="85000" lnSpcReduction="10000"/>
          </a:bodyPr>
          <a:lstStyle>
            <a:defPPr>
              <a:defRPr lang="zh-CN"/>
            </a:defPPr>
            <a:lvl1pPr>
              <a:lnSpc>
                <a:spcPct val="130000"/>
              </a:lnSpc>
              <a:defRPr sz="2800">
                <a:solidFill>
                  <a:schemeClr val="bg1"/>
                </a:solidFill>
              </a:defRPr>
            </a:lvl1pPr>
          </a:lstStyle>
          <a:p>
            <a:r>
              <a:rPr lang="en-US" altLang="zh-CN" sz="1400" dirty="0">
                <a:solidFill>
                  <a:schemeClr val="dk1">
                    <a:lumMod val="85000"/>
                    <a:lumOff val="15000"/>
                  </a:schemeClr>
                </a:solidFill>
              </a:rPr>
              <a:t>6</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lIns="90000" tIns="46800" rIns="90000" bIns="46800">
            <a:normAutofit/>
          </a:bodyPr>
          <a:lstStyle/>
          <a:p>
            <a:r>
              <a:rPr lang="en-US" altLang="zh-CN">
                <a:solidFill>
                  <a:schemeClr val="accent1">
                    <a:lumMod val="50000"/>
                  </a:schemeClr>
                </a:solidFill>
              </a:rPr>
              <a:t>1.</a:t>
            </a:r>
            <a:r>
              <a:rPr lang="zh-CN" altLang="en-US">
                <a:solidFill>
                  <a:schemeClr val="accent1">
                    <a:lumMod val="50000"/>
                  </a:schemeClr>
                </a:solidFill>
              </a:rPr>
              <a:t>定位和品牌形象</a:t>
            </a:r>
          </a:p>
        </p:txBody>
      </p:sp>
      <p:sp>
        <p:nvSpPr>
          <p:cNvPr id="10" name="文本框 9"/>
          <p:cNvSpPr txBox="1"/>
          <p:nvPr>
            <p:custDataLst>
              <p:tags r:id="rId3"/>
            </p:custDataLst>
          </p:nvPr>
        </p:nvSpPr>
        <p:spPr>
          <a:xfrm>
            <a:off x="2218765" y="2536337"/>
            <a:ext cx="1828800" cy="1569660"/>
          </a:xfrm>
          <a:prstGeom prst="rect">
            <a:avLst/>
          </a:prstGeom>
          <a:noFill/>
        </p:spPr>
        <p:txBody>
          <a:bodyPr wrap="square" lIns="90000" tIns="46800" rIns="90000" bIns="46800" rtlCol="0" anchor="ctr" anchorCtr="0">
            <a:normAutofit/>
          </a:bodyPr>
          <a:lstStyle/>
          <a:p>
            <a:pPr algn="ctr"/>
            <a:r>
              <a:rPr lang="en-US" altLang="zh-CN" sz="4800" b="1" dirty="0">
                <a:solidFill>
                  <a:schemeClr val="dk1">
                    <a:lumMod val="85000"/>
                    <a:lumOff val="15000"/>
                  </a:schemeClr>
                </a:solidFill>
              </a:rPr>
              <a:t>PART</a:t>
            </a:r>
          </a:p>
          <a:p>
            <a:pPr algn="ctr"/>
            <a:r>
              <a:rPr lang="en-US" altLang="zh-CN" sz="4800" b="1" dirty="0">
                <a:solidFill>
                  <a:schemeClr val="dk1">
                    <a:lumMod val="85000"/>
                    <a:lumOff val="15000"/>
                  </a:schemeClr>
                </a:solidFill>
              </a:rPr>
              <a:t>ONE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7"/>
          <a:stretch>
            <a:fillRect/>
          </a:stretch>
        </p:blipFill>
        <p:spPr>
          <a:xfrm>
            <a:off x="172168" y="68270"/>
            <a:ext cx="1141560" cy="1075350"/>
          </a:xfrm>
          <a:prstGeom prst="rect">
            <a:avLst/>
          </a:prstGeom>
        </p:spPr>
      </p:pic>
      <p:pic>
        <p:nvPicPr>
          <p:cNvPr id="2" name="图片 1"/>
          <p:cNvPicPr>
            <a:picLocks noChangeAspect="1"/>
          </p:cNvPicPr>
          <p:nvPr>
            <p:custDataLst>
              <p:tags r:id="rId3"/>
            </p:custDataLst>
          </p:nvPr>
        </p:nvPicPr>
        <p:blipFill>
          <a:blip r:embed="rId8"/>
          <a:stretch>
            <a:fillRect/>
          </a:stretch>
        </p:blipFill>
        <p:spPr>
          <a:xfrm>
            <a:off x="0" y="1143635"/>
            <a:ext cx="8077835" cy="5507990"/>
          </a:xfrm>
          <a:prstGeom prst="rect">
            <a:avLst/>
          </a:prstGeom>
        </p:spPr>
      </p:pic>
      <p:sp>
        <p:nvSpPr>
          <p:cNvPr id="3" name="文本框 2"/>
          <p:cNvSpPr txBox="1"/>
          <p:nvPr/>
        </p:nvSpPr>
        <p:spPr>
          <a:xfrm>
            <a:off x="1514475" y="411480"/>
            <a:ext cx="5048885" cy="521970"/>
          </a:xfrm>
          <a:prstGeom prst="rect">
            <a:avLst/>
          </a:prstGeom>
          <a:noFill/>
        </p:spPr>
        <p:txBody>
          <a:bodyPr wrap="square" rtlCol="0">
            <a:spAutoFit/>
          </a:bodyPr>
          <a:lstStyle/>
          <a:p>
            <a:r>
              <a:rPr lang="zh-CN" altLang="en-US" sz="2800" b="1" i="1">
                <a:solidFill>
                  <a:schemeClr val="tx1"/>
                </a:solidFill>
                <a:highlight>
                  <a:srgbClr val="FFFF00"/>
                </a:highlight>
                <a:uFillTx/>
                <a:ea typeface="汉仪超粗圆简" panose="02010600000101010101" charset="-122"/>
              </a:rPr>
              <a:t>百度百科关于许昕的个人介绍</a:t>
            </a:r>
          </a:p>
        </p:txBody>
      </p:sp>
      <p:sp>
        <p:nvSpPr>
          <p:cNvPr id="24" name="流程图: 卡片 23"/>
          <p:cNvSpPr/>
          <p:nvPr/>
        </p:nvSpPr>
        <p:spPr>
          <a:xfrm>
            <a:off x="8616315" y="736600"/>
            <a:ext cx="1916430" cy="952500"/>
          </a:xfrm>
          <a:prstGeom prst="flowChartPunchedCar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600">
                <a:solidFill>
                  <a:schemeClr val="tx1"/>
                </a:solidFill>
              </a:rPr>
              <a:t>  </a:t>
            </a:r>
            <a:r>
              <a:rPr lang="zh-CN" altLang="en-US" sz="3600" i="1">
                <a:solidFill>
                  <a:schemeClr val="tx1"/>
                </a:solidFill>
              </a:rPr>
              <a:t>主</a:t>
            </a:r>
            <a:r>
              <a:rPr lang="en-US" altLang="zh-CN" sz="3600" i="1">
                <a:solidFill>
                  <a:schemeClr val="tx1"/>
                </a:solidFill>
              </a:rPr>
              <a:t> </a:t>
            </a:r>
            <a:r>
              <a:rPr lang="zh-CN" altLang="en-US" sz="3600" i="1">
                <a:solidFill>
                  <a:schemeClr val="tx1"/>
                </a:solidFill>
              </a:rPr>
              <a:t>席</a:t>
            </a:r>
            <a:r>
              <a:rPr lang="en-US" altLang="zh-CN" sz="3600" i="1">
                <a:solidFill>
                  <a:schemeClr val="tx1"/>
                </a:solidFill>
              </a:rPr>
              <a:t> </a:t>
            </a:r>
            <a:r>
              <a:rPr lang="zh-CN" altLang="en-US" sz="3600" i="1">
                <a:solidFill>
                  <a:schemeClr val="tx1"/>
                </a:solidFill>
              </a:rPr>
              <a:t>？</a:t>
            </a:r>
          </a:p>
        </p:txBody>
      </p:sp>
      <p:sp>
        <p:nvSpPr>
          <p:cNvPr id="25" name="圆角矩形 24"/>
          <p:cNvSpPr/>
          <p:nvPr/>
        </p:nvSpPr>
        <p:spPr>
          <a:xfrm>
            <a:off x="8743950" y="2550795"/>
            <a:ext cx="2857500" cy="963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200" i="1">
                <a:solidFill>
                  <a:schemeClr val="tx1"/>
                </a:solidFill>
              </a:rPr>
              <a:t>世</a:t>
            </a:r>
            <a:r>
              <a:rPr lang="en-US" altLang="zh-CN" sz="3200" i="1">
                <a:solidFill>
                  <a:schemeClr val="tx1"/>
                </a:solidFill>
              </a:rPr>
              <a:t> </a:t>
            </a:r>
            <a:r>
              <a:rPr lang="zh-CN" altLang="en-US" sz="3200" i="1">
                <a:solidFill>
                  <a:schemeClr val="tx1"/>
                </a:solidFill>
              </a:rPr>
              <a:t>界</a:t>
            </a:r>
            <a:r>
              <a:rPr lang="en-US" altLang="zh-CN" sz="3200" i="1">
                <a:solidFill>
                  <a:schemeClr val="tx1"/>
                </a:solidFill>
              </a:rPr>
              <a:t> </a:t>
            </a:r>
            <a:r>
              <a:rPr lang="zh-CN" altLang="en-US" sz="3200" i="1">
                <a:solidFill>
                  <a:schemeClr val="tx1"/>
                </a:solidFill>
              </a:rPr>
              <a:t>冠</a:t>
            </a:r>
            <a:r>
              <a:rPr lang="en-US" altLang="zh-CN" sz="3200" i="1">
                <a:solidFill>
                  <a:schemeClr val="tx1"/>
                </a:solidFill>
              </a:rPr>
              <a:t> </a:t>
            </a:r>
            <a:r>
              <a:rPr lang="zh-CN" altLang="en-US" sz="3200" i="1">
                <a:solidFill>
                  <a:schemeClr val="tx1"/>
                </a:solidFill>
              </a:rPr>
              <a:t>军</a:t>
            </a:r>
            <a:r>
              <a:rPr lang="en-US" altLang="zh-CN" sz="3200" i="1">
                <a:solidFill>
                  <a:schemeClr val="tx1"/>
                </a:solidFill>
              </a:rPr>
              <a:t> </a:t>
            </a:r>
            <a:r>
              <a:rPr lang="zh-CN" altLang="en-US" sz="3200" i="1">
                <a:solidFill>
                  <a:schemeClr val="tx1"/>
                </a:solidFill>
              </a:rPr>
              <a:t>？</a:t>
            </a:r>
          </a:p>
        </p:txBody>
      </p:sp>
      <p:sp>
        <p:nvSpPr>
          <p:cNvPr id="26" name="文本框 25"/>
          <p:cNvSpPr txBox="1"/>
          <p:nvPr/>
        </p:nvSpPr>
        <p:spPr>
          <a:xfrm>
            <a:off x="9439275" y="1797685"/>
            <a:ext cx="906780" cy="645160"/>
          </a:xfrm>
          <a:prstGeom prst="rect">
            <a:avLst/>
          </a:prstGeom>
          <a:noFill/>
        </p:spPr>
        <p:txBody>
          <a:bodyPr wrap="square" rtlCol="0">
            <a:spAutoFit/>
          </a:bodyPr>
          <a:lstStyle/>
          <a:p>
            <a:r>
              <a:rPr lang="en-US" altLang="zh-CN" sz="3600">
                <a:latin typeface="汉仪超粗圆简" panose="02010600000101010101" charset="-122"/>
                <a:ea typeface="汉仪超粗圆简" panose="02010600000101010101" charset="-122"/>
              </a:rPr>
              <a:t>or</a:t>
            </a:r>
          </a:p>
        </p:txBody>
      </p:sp>
      <p:sp>
        <p:nvSpPr>
          <p:cNvPr id="27" name="文本框 26"/>
          <p:cNvSpPr txBox="1"/>
          <p:nvPr>
            <p:custDataLst>
              <p:tags r:id="rId4"/>
            </p:custDataLst>
          </p:nvPr>
        </p:nvSpPr>
        <p:spPr>
          <a:xfrm>
            <a:off x="9011920" y="3813810"/>
            <a:ext cx="906780" cy="645160"/>
          </a:xfrm>
          <a:prstGeom prst="rect">
            <a:avLst/>
          </a:prstGeom>
          <a:noFill/>
        </p:spPr>
        <p:txBody>
          <a:bodyPr wrap="square" rtlCol="0">
            <a:spAutoFit/>
          </a:bodyPr>
          <a:lstStyle/>
          <a:p>
            <a:r>
              <a:rPr lang="en-US" altLang="zh-CN" sz="3600">
                <a:latin typeface="汉仪超粗圆简" panose="02010600000101010101" charset="-122"/>
                <a:ea typeface="汉仪超粗圆简" panose="02010600000101010101" charset="-122"/>
              </a:rPr>
              <a:t>or</a:t>
            </a:r>
          </a:p>
        </p:txBody>
      </p:sp>
      <p:sp>
        <p:nvSpPr>
          <p:cNvPr id="28" name="同侧圆角矩形 27"/>
          <p:cNvSpPr/>
          <p:nvPr/>
        </p:nvSpPr>
        <p:spPr>
          <a:xfrm>
            <a:off x="9311640" y="5044440"/>
            <a:ext cx="2687320" cy="674370"/>
          </a:xfrm>
          <a:prstGeom prst="round2Same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200" i="1">
                <a:solidFill>
                  <a:schemeClr val="tx1"/>
                </a:solidFill>
              </a:rPr>
              <a:t>大</a:t>
            </a:r>
            <a:r>
              <a:rPr lang="en-US" altLang="zh-CN" sz="3200" i="1">
                <a:solidFill>
                  <a:schemeClr val="tx1"/>
                </a:solidFill>
              </a:rPr>
              <a:t>  </a:t>
            </a:r>
            <a:r>
              <a:rPr lang="zh-CN" altLang="en-US" sz="3200" i="1">
                <a:solidFill>
                  <a:schemeClr val="tx1"/>
                </a:solidFill>
              </a:rPr>
              <a:t>蟒</a:t>
            </a:r>
            <a:r>
              <a:rPr lang="en-US" altLang="zh-CN" sz="3200" i="1">
                <a:solidFill>
                  <a:schemeClr val="tx1"/>
                </a:solidFill>
              </a:rPr>
              <a:t>  </a:t>
            </a:r>
            <a:r>
              <a:rPr lang="zh-CN" altLang="en-US" sz="3200" i="1">
                <a:solidFill>
                  <a:schemeClr val="tx1"/>
                </a:solidFill>
              </a:rPr>
              <a:t>？</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5"/>
          <a:stretch>
            <a:fillRect/>
          </a:stretch>
        </p:blipFill>
        <p:spPr>
          <a:xfrm>
            <a:off x="172168" y="68270"/>
            <a:ext cx="1141560" cy="1075350"/>
          </a:xfrm>
          <a:prstGeom prst="rect">
            <a:avLst/>
          </a:prstGeom>
        </p:spPr>
      </p:pic>
      <p:sp>
        <p:nvSpPr>
          <p:cNvPr id="100" name="文本框 99"/>
          <p:cNvSpPr txBox="1"/>
          <p:nvPr/>
        </p:nvSpPr>
        <p:spPr>
          <a:xfrm>
            <a:off x="966470" y="4916170"/>
            <a:ext cx="5721985" cy="942340"/>
          </a:xfrm>
          <a:prstGeom prst="rect">
            <a:avLst/>
          </a:prstGeom>
          <a:noFill/>
          <a:ln w="9525">
            <a:noFill/>
          </a:ln>
        </p:spPr>
        <p:txBody>
          <a:bodyPr>
            <a:noAutofit/>
          </a:bodyPr>
          <a:lstStyle/>
          <a:p>
            <a:pPr indent="457200"/>
            <a:r>
              <a:rPr lang="zh-CN" sz="2400" b="0">
                <a:solidFill>
                  <a:schemeClr val="tx1"/>
                </a:solidFill>
                <a:ea typeface="宋体" panose="02010600030101010101" pitchFamily="2" charset="-122"/>
              </a:rPr>
              <a:t>定位和品牌形象：许昕作为一个公众人物，他的营销策略可能与个人定位和品牌形象相一致。这可能包括塑造积极形象、强调个人价值观和特点等</a:t>
            </a:r>
            <a:endParaRPr lang="zh-CN" altLang="en-US" sz="2400" b="0">
              <a:solidFill>
                <a:schemeClr val="tx1"/>
              </a:solidFill>
              <a:ea typeface="宋体" panose="02010600030101010101" pitchFamily="2" charset="-122"/>
            </a:endParaRPr>
          </a:p>
        </p:txBody>
      </p:sp>
      <p:pic>
        <p:nvPicPr>
          <p:cNvPr id="2" name="图片 1"/>
          <p:cNvPicPr/>
          <p:nvPr/>
        </p:nvPicPr>
        <p:blipFill>
          <a:blip r:embed="rId6"/>
          <a:stretch>
            <a:fillRect/>
          </a:stretch>
        </p:blipFill>
        <p:spPr>
          <a:xfrm>
            <a:off x="1638300" y="697230"/>
            <a:ext cx="3168650" cy="3938270"/>
          </a:xfrm>
          <a:prstGeom prst="rect">
            <a:avLst/>
          </a:prstGeom>
          <a:noFill/>
          <a:ln w="9525">
            <a:noFill/>
          </a:ln>
        </p:spPr>
      </p:pic>
      <p:sp>
        <p:nvSpPr>
          <p:cNvPr id="4" name="文本框 3"/>
          <p:cNvSpPr txBox="1"/>
          <p:nvPr/>
        </p:nvSpPr>
        <p:spPr>
          <a:xfrm>
            <a:off x="6096000" y="882015"/>
            <a:ext cx="6096000" cy="1753235"/>
          </a:xfrm>
          <a:prstGeom prst="rect">
            <a:avLst/>
          </a:prstGeom>
          <a:noFill/>
        </p:spPr>
        <p:txBody>
          <a:bodyPr wrap="square" rtlCol="0" anchor="t">
            <a:spAutoFit/>
          </a:bodyPr>
          <a:lstStyle/>
          <a:p>
            <a:r>
              <a:rPr lang="zh-CN" altLang="en-US"/>
              <a:t>许昕在体育界的定位是一位非常出色的乒乓球选手，他已经成为了中国国家乒乓球队中的一员，并在多项国内和国际比赛中获得过冠军。此外，他还是一个备受喜爱和尊重的公众形象，具有领袖风范和亲和力，深受广大球迷喜爱。因此，他的定位可以被描述为：成功的乒乓球运动员和备受尊敬的公众形象。</a:t>
            </a:r>
          </a:p>
        </p:txBody>
      </p:sp>
      <p:sp>
        <p:nvSpPr>
          <p:cNvPr id="5" name="文本框 4"/>
          <p:cNvSpPr txBox="1"/>
          <p:nvPr/>
        </p:nvSpPr>
        <p:spPr>
          <a:xfrm>
            <a:off x="6096000" y="3040380"/>
            <a:ext cx="6096000" cy="1198880"/>
          </a:xfrm>
          <a:prstGeom prst="rect">
            <a:avLst/>
          </a:prstGeom>
          <a:noFill/>
        </p:spPr>
        <p:txBody>
          <a:bodyPr wrap="square" rtlCol="0" anchor="t">
            <a:spAutoFit/>
          </a:bodyPr>
          <a:lstStyle/>
          <a:p>
            <a:r>
              <a:rPr lang="zh-CN" altLang="en-US" sz="3600" dirty="0">
                <a:highlight>
                  <a:srgbClr val="FFFF00"/>
                </a:highlight>
              </a:rPr>
              <a:t>成功、优秀、自信、亲和力、领袖、实力、幽默、奶爸</a:t>
            </a:r>
          </a:p>
        </p:txBody>
      </p:sp>
      <p:sp>
        <p:nvSpPr>
          <p:cNvPr id="6" name="文本框 5"/>
          <p:cNvSpPr txBox="1"/>
          <p:nvPr/>
        </p:nvSpPr>
        <p:spPr>
          <a:xfrm>
            <a:off x="5149850" y="3317240"/>
            <a:ext cx="830580" cy="645160"/>
          </a:xfrm>
          <a:prstGeom prst="rect">
            <a:avLst/>
          </a:prstGeom>
          <a:noFill/>
        </p:spPr>
        <p:txBody>
          <a:bodyPr wrap="square" rtlCol="0" anchor="t">
            <a:spAutoFit/>
          </a:bodyPr>
          <a:lstStyle/>
          <a:p>
            <a:r>
              <a:rPr lang="zh-CN" altLang="en-US" sz="3600">
                <a:latin typeface="Arial" panose="020B0604020202020204" pitchFamily="34" charset="0"/>
                <a:cs typeface="Arial" panose="020B0604020202020204" pitchFamily="34" charset="0"/>
                <a:sym typeface="+mn-ea"/>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a:xfrm>
            <a:off x="5743575" y="2339340"/>
            <a:ext cx="6055995" cy="1021080"/>
          </a:xfrm>
        </p:spPr>
        <p:txBody>
          <a:bodyPr lIns="90000" tIns="46800" rIns="90000" bIns="46800">
            <a:normAutofit fontScale="90000"/>
          </a:bodyPr>
          <a:lstStyle/>
          <a:p>
            <a:r>
              <a:rPr lang="en-US" altLang="zh-CN">
                <a:solidFill>
                  <a:schemeClr val="accent1">
                    <a:lumMod val="50000"/>
                  </a:schemeClr>
                </a:solidFill>
              </a:rPr>
              <a:t>2.</a:t>
            </a:r>
            <a:r>
              <a:rPr lang="zh-CN" altLang="en-US">
                <a:solidFill>
                  <a:schemeClr val="accent1">
                    <a:lumMod val="50000"/>
                  </a:schemeClr>
                </a:solidFill>
              </a:rPr>
              <a:t>赞助和代言（联合营销）</a:t>
            </a:r>
          </a:p>
        </p:txBody>
      </p:sp>
      <p:sp>
        <p:nvSpPr>
          <p:cNvPr id="10" name="文本框 9"/>
          <p:cNvSpPr txBox="1"/>
          <p:nvPr>
            <p:custDataLst>
              <p:tags r:id="rId3"/>
            </p:custDataLst>
          </p:nvPr>
        </p:nvSpPr>
        <p:spPr>
          <a:xfrm>
            <a:off x="2218765" y="2536337"/>
            <a:ext cx="1828800" cy="1569660"/>
          </a:xfrm>
          <a:prstGeom prst="rect">
            <a:avLst/>
          </a:prstGeom>
          <a:noFill/>
        </p:spPr>
        <p:txBody>
          <a:bodyPr wrap="square" lIns="90000" tIns="46800" rIns="90000" bIns="46800" rtlCol="0" anchor="ctr" anchorCtr="0">
            <a:normAutofit/>
          </a:bodyPr>
          <a:lstStyle/>
          <a:p>
            <a:pPr algn="ctr"/>
            <a:r>
              <a:rPr lang="en-US" altLang="zh-CN" sz="4800" b="1" dirty="0">
                <a:solidFill>
                  <a:schemeClr val="dk1">
                    <a:lumMod val="85000"/>
                    <a:lumOff val="15000"/>
                  </a:schemeClr>
                </a:solidFill>
              </a:rPr>
              <a:t>PART</a:t>
            </a:r>
          </a:p>
          <a:p>
            <a:pPr algn="ctr"/>
            <a:r>
              <a:rPr lang="en-US" altLang="zh-CN" sz="4800" b="1" dirty="0">
                <a:solidFill>
                  <a:schemeClr val="dk1">
                    <a:lumMod val="85000"/>
                    <a:lumOff val="15000"/>
                  </a:schemeClr>
                </a:solidFill>
              </a:rPr>
              <a:t>ONE</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8"/>
          <a:stretch>
            <a:fillRect/>
          </a:stretch>
        </p:blipFill>
        <p:spPr>
          <a:xfrm>
            <a:off x="172168" y="68270"/>
            <a:ext cx="1141560" cy="1075350"/>
          </a:xfrm>
          <a:prstGeom prst="rect">
            <a:avLst/>
          </a:prstGeom>
        </p:spPr>
      </p:pic>
      <p:pic>
        <p:nvPicPr>
          <p:cNvPr id="2" name="图片 1"/>
          <p:cNvPicPr>
            <a:picLocks noChangeAspect="1"/>
          </p:cNvPicPr>
          <p:nvPr>
            <p:custDataLst>
              <p:tags r:id="rId3"/>
            </p:custDataLst>
          </p:nvPr>
        </p:nvPicPr>
        <p:blipFill>
          <a:blip r:embed="rId9"/>
          <a:stretch>
            <a:fillRect/>
          </a:stretch>
        </p:blipFill>
        <p:spPr>
          <a:xfrm>
            <a:off x="1421130" y="4305935"/>
            <a:ext cx="4180840" cy="2552065"/>
          </a:xfrm>
          <a:prstGeom prst="rect">
            <a:avLst/>
          </a:prstGeom>
        </p:spPr>
      </p:pic>
      <p:pic>
        <p:nvPicPr>
          <p:cNvPr id="3" name="图片 2"/>
          <p:cNvPicPr>
            <a:picLocks noChangeAspect="1"/>
          </p:cNvPicPr>
          <p:nvPr>
            <p:custDataLst>
              <p:tags r:id="rId4"/>
            </p:custDataLst>
          </p:nvPr>
        </p:nvPicPr>
        <p:blipFill>
          <a:blip r:embed="rId10"/>
          <a:stretch>
            <a:fillRect/>
          </a:stretch>
        </p:blipFill>
        <p:spPr>
          <a:xfrm>
            <a:off x="6353175" y="1957070"/>
            <a:ext cx="5088890" cy="4768215"/>
          </a:xfrm>
          <a:prstGeom prst="rect">
            <a:avLst/>
          </a:prstGeom>
        </p:spPr>
      </p:pic>
      <p:pic>
        <p:nvPicPr>
          <p:cNvPr id="4" name="图片 3"/>
          <p:cNvPicPr>
            <a:picLocks noChangeAspect="1"/>
          </p:cNvPicPr>
          <p:nvPr>
            <p:custDataLst>
              <p:tags r:id="rId5"/>
            </p:custDataLst>
          </p:nvPr>
        </p:nvPicPr>
        <p:blipFill>
          <a:blip r:embed="rId11"/>
          <a:stretch>
            <a:fillRect/>
          </a:stretch>
        </p:blipFill>
        <p:spPr>
          <a:xfrm>
            <a:off x="1516380" y="1774825"/>
            <a:ext cx="3840480" cy="2934335"/>
          </a:xfrm>
          <a:prstGeom prst="rect">
            <a:avLst/>
          </a:prstGeom>
        </p:spPr>
      </p:pic>
      <p:sp>
        <p:nvSpPr>
          <p:cNvPr id="5" name="文本框 4"/>
          <p:cNvSpPr txBox="1"/>
          <p:nvPr/>
        </p:nvSpPr>
        <p:spPr>
          <a:xfrm>
            <a:off x="6865620" y="367030"/>
            <a:ext cx="4064000" cy="1753235"/>
          </a:xfrm>
          <a:prstGeom prst="rect">
            <a:avLst/>
          </a:prstGeom>
          <a:noFill/>
        </p:spPr>
        <p:txBody>
          <a:bodyPr wrap="square" rtlCol="0">
            <a:spAutoFit/>
          </a:bodyPr>
          <a:lstStyle/>
          <a:p>
            <a:r>
              <a:rPr lang="zh-CN" altLang="en-US"/>
              <a:t>2020年12月，因为奶爸身份，许昕成为进口奶粉纽奶乐奶粉品牌形象代言人。去年东京奥运会后，许昕更是接连拿下德国洗碗剂品牌Finish、一加手机的代言。</a:t>
            </a:r>
          </a:p>
          <a:p>
            <a:endParaRPr lang="zh-CN" altLang="en-US"/>
          </a:p>
        </p:txBody>
      </p:sp>
      <p:sp>
        <p:nvSpPr>
          <p:cNvPr id="7" name="文本框 6"/>
          <p:cNvSpPr txBox="1"/>
          <p:nvPr/>
        </p:nvSpPr>
        <p:spPr>
          <a:xfrm>
            <a:off x="1537970" y="846455"/>
            <a:ext cx="4064000" cy="645160"/>
          </a:xfrm>
          <a:prstGeom prst="rect">
            <a:avLst/>
          </a:prstGeom>
          <a:noFill/>
        </p:spPr>
        <p:txBody>
          <a:bodyPr wrap="square" rtlCol="0">
            <a:spAutoFit/>
          </a:bodyPr>
          <a:lstStyle/>
          <a:p>
            <a:r>
              <a:rPr lang="zh-CN" altLang="en-US" sz="3600" b="1">
                <a:highlight>
                  <a:srgbClr val="FFFF00"/>
                </a:highlight>
              </a:rPr>
              <a:t>代言品牌的多样性</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a:xfrm>
            <a:off x="5347970" y="2339340"/>
            <a:ext cx="6918960" cy="1021080"/>
          </a:xfrm>
        </p:spPr>
        <p:txBody>
          <a:bodyPr lIns="90000" tIns="46800" rIns="90000" bIns="46800">
            <a:normAutofit fontScale="90000"/>
          </a:bodyPr>
          <a:lstStyle/>
          <a:p>
            <a:r>
              <a:rPr lang="en-US" altLang="zh-CN">
                <a:solidFill>
                  <a:schemeClr val="accent1">
                    <a:lumMod val="50000"/>
                  </a:schemeClr>
                </a:solidFill>
              </a:rPr>
              <a:t>3.</a:t>
            </a:r>
            <a:r>
              <a:rPr lang="zh-CN" altLang="en-US">
                <a:solidFill>
                  <a:schemeClr val="accent1">
                    <a:lumMod val="50000"/>
                  </a:schemeClr>
                </a:solidFill>
              </a:rPr>
              <a:t>媒体和社交活动（网络营销）</a:t>
            </a:r>
          </a:p>
        </p:txBody>
      </p:sp>
      <p:sp>
        <p:nvSpPr>
          <p:cNvPr id="10" name="文本框 9"/>
          <p:cNvSpPr txBox="1"/>
          <p:nvPr>
            <p:custDataLst>
              <p:tags r:id="rId3"/>
            </p:custDataLst>
          </p:nvPr>
        </p:nvSpPr>
        <p:spPr>
          <a:xfrm>
            <a:off x="2218765" y="2536337"/>
            <a:ext cx="1828800" cy="1569660"/>
          </a:xfrm>
          <a:prstGeom prst="rect">
            <a:avLst/>
          </a:prstGeom>
          <a:noFill/>
        </p:spPr>
        <p:txBody>
          <a:bodyPr wrap="square" lIns="90000" tIns="46800" rIns="90000" bIns="46800" rtlCol="0" anchor="ctr" anchorCtr="0">
            <a:normAutofit/>
          </a:bodyPr>
          <a:lstStyle/>
          <a:p>
            <a:pPr algn="ctr"/>
            <a:r>
              <a:rPr lang="en-US" altLang="zh-CN" sz="4800" b="1" dirty="0">
                <a:solidFill>
                  <a:schemeClr val="dk1">
                    <a:lumMod val="85000"/>
                    <a:lumOff val="15000"/>
                  </a:schemeClr>
                </a:solidFill>
              </a:rPr>
              <a:t>PART</a:t>
            </a:r>
          </a:p>
          <a:p>
            <a:pPr algn="ctr"/>
            <a:r>
              <a:rPr lang="en-US" altLang="zh-CN" sz="4800" b="1" dirty="0">
                <a:solidFill>
                  <a:schemeClr val="dk1">
                    <a:lumMod val="85000"/>
                    <a:lumOff val="15000"/>
                  </a:schemeClr>
                </a:solidFill>
              </a:rPr>
              <a:t>ONE</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8"/>
          <a:stretch>
            <a:fillRect/>
          </a:stretch>
        </p:blipFill>
        <p:spPr>
          <a:xfrm>
            <a:off x="172168" y="68270"/>
            <a:ext cx="1141560" cy="1075350"/>
          </a:xfrm>
          <a:prstGeom prst="rect">
            <a:avLst/>
          </a:prstGeom>
        </p:spPr>
      </p:pic>
      <p:pic>
        <p:nvPicPr>
          <p:cNvPr id="869235752" name="图片 1"/>
          <p:cNvPicPr>
            <a:picLocks noChangeAspect="1"/>
          </p:cNvPicPr>
          <p:nvPr>
            <p:custDataLst>
              <p:tags r:id="rId3"/>
            </p:custDataLst>
          </p:nvPr>
        </p:nvPicPr>
        <p:blipFill>
          <a:blip r:embed="rId9"/>
          <a:stretch>
            <a:fillRect/>
          </a:stretch>
        </p:blipFill>
        <p:spPr>
          <a:xfrm>
            <a:off x="582887" y="1181100"/>
            <a:ext cx="5274310" cy="2664460"/>
          </a:xfrm>
          <a:prstGeom prst="rect">
            <a:avLst/>
          </a:prstGeom>
        </p:spPr>
      </p:pic>
      <p:pic>
        <p:nvPicPr>
          <p:cNvPr id="1375003866" name="图片 1"/>
          <p:cNvPicPr>
            <a:picLocks noChangeAspect="1"/>
          </p:cNvPicPr>
          <p:nvPr>
            <p:custDataLst>
              <p:tags r:id="rId4"/>
            </p:custDataLst>
          </p:nvPr>
        </p:nvPicPr>
        <p:blipFill>
          <a:blip r:embed="rId10"/>
          <a:stretch>
            <a:fillRect/>
          </a:stretch>
        </p:blipFill>
        <p:spPr>
          <a:xfrm>
            <a:off x="172168" y="4406265"/>
            <a:ext cx="5274310" cy="1912620"/>
          </a:xfrm>
          <a:prstGeom prst="rect">
            <a:avLst/>
          </a:prstGeom>
        </p:spPr>
      </p:pic>
      <p:sp>
        <p:nvSpPr>
          <p:cNvPr id="2" name="文本框 1"/>
          <p:cNvSpPr txBox="1"/>
          <p:nvPr/>
        </p:nvSpPr>
        <p:spPr>
          <a:xfrm>
            <a:off x="5126355" y="351155"/>
            <a:ext cx="4064000" cy="829945"/>
          </a:xfrm>
          <a:prstGeom prst="rect">
            <a:avLst/>
          </a:prstGeom>
          <a:noFill/>
        </p:spPr>
        <p:txBody>
          <a:bodyPr wrap="square" rtlCol="0">
            <a:spAutoFit/>
          </a:bodyPr>
          <a:lstStyle/>
          <a:p>
            <a:r>
              <a:rPr lang="zh-CN" altLang="en-US" sz="2400" b="1">
                <a:solidFill>
                  <a:schemeClr val="tx1"/>
                </a:solidFill>
              </a:rPr>
              <a:t>微博，抖音等网络营销平台都有他的身影</a:t>
            </a:r>
          </a:p>
        </p:txBody>
      </p:sp>
      <p:pic>
        <p:nvPicPr>
          <p:cNvPr id="3" name="图片 2"/>
          <p:cNvPicPr>
            <a:picLocks noChangeAspect="1"/>
          </p:cNvPicPr>
          <p:nvPr>
            <p:custDataLst>
              <p:tags r:id="rId5"/>
            </p:custDataLst>
          </p:nvPr>
        </p:nvPicPr>
        <p:blipFill>
          <a:blip r:embed="rId11"/>
          <a:stretch>
            <a:fillRect/>
          </a:stretch>
        </p:blipFill>
        <p:spPr>
          <a:xfrm>
            <a:off x="5971419" y="1541836"/>
            <a:ext cx="4909820" cy="2777490"/>
          </a:xfrm>
          <a:prstGeom prst="rect">
            <a:avLst/>
          </a:prstGeom>
        </p:spPr>
      </p:pic>
      <p:sp>
        <p:nvSpPr>
          <p:cNvPr id="4" name="文本框 3"/>
          <p:cNvSpPr txBox="1"/>
          <p:nvPr/>
        </p:nvSpPr>
        <p:spPr>
          <a:xfrm>
            <a:off x="8857130" y="5316164"/>
            <a:ext cx="2302360" cy="369332"/>
          </a:xfrm>
          <a:prstGeom prst="rect">
            <a:avLst/>
          </a:prstGeom>
          <a:noFill/>
        </p:spPr>
        <p:txBody>
          <a:bodyPr wrap="square" rtlCol="0">
            <a:spAutoFit/>
          </a:bodyPr>
          <a:lstStyle/>
          <a:p>
            <a:r>
              <a:rPr lang="zh-CN" altLang="en-US" dirty="0">
                <a:solidFill>
                  <a:schemeClr val="tx1"/>
                </a:solidFill>
                <a:highlight>
                  <a:srgbClr val="FFFF00"/>
                </a:highlight>
              </a:rPr>
              <a:t>成功营造的奶爸人设</a:t>
            </a:r>
          </a:p>
        </p:txBody>
      </p:sp>
      <p:pic>
        <p:nvPicPr>
          <p:cNvPr id="5" name="图片 4">
            <a:extLst>
              <a:ext uri="{FF2B5EF4-FFF2-40B4-BE49-F238E27FC236}">
                <a16:creationId xmlns:a16="http://schemas.microsoft.com/office/drawing/2014/main" id="{56CE8AFC-4AFE-5DB9-09B3-22C45427BB94}"/>
              </a:ext>
            </a:extLst>
          </p:cNvPr>
          <p:cNvPicPr>
            <a:picLocks noChangeAspect="1"/>
          </p:cNvPicPr>
          <p:nvPr/>
        </p:nvPicPr>
        <p:blipFill>
          <a:blip r:embed="rId12"/>
          <a:stretch>
            <a:fillRect/>
          </a:stretch>
        </p:blipFill>
        <p:spPr>
          <a:xfrm>
            <a:off x="5540188" y="4406265"/>
            <a:ext cx="2787529" cy="238364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YwYTEyOGJhOTE2ZDk4ODU1YzdlZjQ2NjAzMTg0OTkifQ=="/>
  <p:tag name="KSO_WPP_MARK_KEY" val="4ea779fe-a5c9-4d46-8119-544cb0efd6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5*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7*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8*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8997"/>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8997"/>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5107_1"/>
  <p:tag name="KSO_WM_TEMPLATE_CATEGORY" val="custom"/>
  <p:tag name="KSO_WM_TEMPLATE_INDEX" val="20188997"/>
  <p:tag name="KSO_WM_TEMPLATE_SUBCATEGORY" val="combine"/>
  <p:tag name="KSO_WM_TEMPLATE_THUMBS_INDEX" val="1、2、3、4、6、8、10、12、13、14"/>
  <p:tag name="KSO_WM_TEMPLATE_MASTER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i*0"/>
  <p:tag name="KSO_WM_UNIT_INDEX"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i*0"/>
  <p:tag name="KSO_WM_UNIT_INDEX"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899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2*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3*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4*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leftRight"/>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5*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topBottom"/>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7*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8*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 name="KSO_WM_TEMPLATE_MASTER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8997"/>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34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5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6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6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7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 name="KSO_WM_TEMPLATE_MASTER_TYPE" val="1"/>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46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6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8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93"/>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93"/>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7.xml><?xml version="1.0" encoding="utf-8"?>
<p:tagLst xmlns:a="http://schemas.openxmlformats.org/drawingml/2006/main" xmlns:r="http://schemas.openxmlformats.org/officeDocument/2006/relationships" xmlns:p="http://schemas.openxmlformats.org/presentationml/2006/main">
  <p:tag name="KSO_WM_TEMPLATE_THUMBS_INDEX" val="1、4、7、9、10、13、15、16、17、19、20、21、22、24"/>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93"/>
  <p:tag name="KSO_WM_TEMPLATE_MASTER_THUMB_INDEX" val="12"/>
</p:tagLst>
</file>

<file path=ppt/tags/tag50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5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5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6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6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9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9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93.xml><?xml version="1.0" encoding="utf-8"?>
<p:tagLst xmlns:a="http://schemas.openxmlformats.org/drawingml/2006/main" xmlns:r="http://schemas.openxmlformats.org/officeDocument/2006/relationships" xmlns:p="http://schemas.openxmlformats.org/presentationml/2006/main">
  <p:tag name="KSO_WM_SLIDE_ID" val="custom20205293_24"/>
  <p:tag name="KSO_WM_TEMPLATE_SUBCATEGORY" val="0"/>
  <p:tag name="KSO_WM_TEMPLATE_MASTER_TYPE" val="1"/>
  <p:tag name="KSO_WM_TEMPLATE_COLOR_TYPE" val="1"/>
  <p:tag name="KSO_WM_SLIDE_TYPE" val="endPage"/>
  <p:tag name="KSO_WM_SLIDE_SUBTYPE" val="pureTxt"/>
  <p:tag name="KSO_WM_SLIDE_ITEM_CNT" val="0"/>
  <p:tag name="KSO_WM_SLIDE_INDEX" val="24"/>
  <p:tag name="KSO_WM_TAG_VERSION" val="1.0"/>
  <p:tag name="KSO_WM_BEAUTIFY_FLAG" val="#wm#"/>
  <p:tag name="KSO_WM_TEMPLATE_CATEGORY" val="custom"/>
  <p:tag name="KSO_WM_TEMPLATE_INDEX" val="20205293"/>
  <p:tag name="KSO_WM_SLIDE_LAYOUT" val="a_b"/>
  <p:tag name="KSO_WM_SLIDE_LAYOUT_CNT" val="1_1"/>
</p:tagLst>
</file>

<file path=ppt/tags/tag6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5293_24*a*1"/>
  <p:tag name="KSO_WM_TEMPLATE_CATEGORY" val="custom"/>
  <p:tag name="KSO_WM_TEMPLATE_INDEX" val="20205293"/>
  <p:tag name="KSO_WM_UNIT_LAYERLEVEL" val="1"/>
  <p:tag name="KSO_WM_TAG_VERSION" val="1.0"/>
  <p:tag name="KSO_WM_BEAUTIFY_FLAG" val="#wm#"/>
  <p:tag name="KSO_WM_UNIT_PRESET_TEXT" val="谢谢观赏"/>
  <p:tag name="KSO_WM_UNIT_TEXT_FILL_FORE_SCHEMECOLOR_INDEX_BRIGHTNESS" val="0"/>
  <p:tag name="KSO_WM_UNIT_TEXT_FILL_FORE_SCHEMECOLOR_INDEX" val="14"/>
  <p:tag name="KSO_WM_UNIT_TEXT_FILL_TYPE" val="1"/>
  <p:tag name="KSO_WM_UNIT_TEXT_SHADOW_SCHEMECOLOR_INDEX_BRIGHTNESS" val="0"/>
  <p:tag name="KSO_WM_UNIT_TEXT_SHADOW_SCHEMECOLOR_INDEX" val="13"/>
</p:tagLst>
</file>

<file path=ppt/tags/tag6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UNIT_TYPE" val="b"/>
  <p:tag name="KSO_WM_UNIT_INDEX" val="1"/>
  <p:tag name="KSO_WM_UNIT_ID" val="custom20205293_24*b*1"/>
  <p:tag name="KSO_WM_TEMPLATE_CATEGORY" val="custom"/>
  <p:tag name="KSO_WM_TEMPLATE_INDEX" val="20205293"/>
  <p:tag name="KSO_WM_UNIT_LAYERLEVEL" val="1"/>
  <p:tag name="KSO_WM_TAG_VERSION" val="1.0"/>
  <p:tag name="KSO_WM_BEAUTIFY_FLAG" val="#wm#"/>
  <p:tag name="KSO_WM_UNIT_PRESET_TEXT" val="单击此处添加文本具体内容，简明扼要地阐述你的观点"/>
  <p:tag name="KSO_WM_UNIT_TEXT_FILL_FORE_SCHEMECOLOR_INDEX_BRIGHTNESS" val="0"/>
  <p:tag name="KSO_WM_UNIT_TEXT_FILL_FORE_SCHEMECOLOR_INDEX" val="14"/>
  <p:tag name="KSO_WM_UNIT_TEXT_FILL_TYPE" val="1"/>
  <p:tag name="KSO_WM_UNIT_TEXT_SHADOW_SCHEMECOLOR_INDEX_BRIGHTNESS" val="0"/>
  <p:tag name="KSO_WM_UNIT_TEXT_SHADOW_SCHEMECOLOR_INDEX" val="13"/>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293_24*i*1"/>
  <p:tag name="KSO_WM_TEMPLATE_CATEGORY" val="custom"/>
  <p:tag name="KSO_WM_TEMPLATE_INDEX" val="20205293"/>
  <p:tag name="KSO_WM_UNIT_LAYERLEVEL" val="1"/>
  <p:tag name="KSO_WM_TAG_VERSION" val="1.0"/>
  <p:tag name="KSO_WM_BEAUTIFY_FLAG" val="#wm#"/>
  <p:tag name="KSO_WM_UNIT_PRESET_TEXT" val="202X"/>
  <p:tag name="KSO_WM_UNIT_TEXT_FILL_FORE_SCHEMECOLOR_INDEX_BRIGHTNESS" val="0"/>
  <p:tag name="KSO_WM_UNIT_TEXT_FILL_FORE_SCHEMECOLOR_INDEX" val="14"/>
  <p:tag name="KSO_WM_UNIT_TEXT_FILL_TYPE" val="1"/>
  <p:tag name="KSO_WM_UNIT_TEXT_SHADOW_SCHEMECOLOR_INDEX_BRIGHTNESS" val="0"/>
  <p:tag name="KSO_WM_UNIT_TEXT_SHADOW_SCHEMECOLOR_INDEX" val="13"/>
</p:tagLst>
</file>

<file path=ppt/tags/tag69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6"/>
  <p:tag name="KSO_WM_SLIDE_LAYOUT" val="a_b_l"/>
  <p:tag name="KSO_WM_SLIDE_LAYOUT_CNT" val="1_1_1"/>
  <p:tag name="KSO_WM_SLIDE_TYPE" val="contents"/>
  <p:tag name="KSO_WM_SLIDE_SUBTYPE" val="diag"/>
  <p:tag name="KSO_WM_BEAUTIFY_FLAG" val="#wm#"/>
  <p:tag name="KSO_WM_COMBINE_RELATE_SLIDE_ID" val="background20185107_2"/>
  <p:tag name="KSO_WM_TEMPLATE_CATEGORY" val="custom"/>
  <p:tag name="KSO_WM_TEMPLATE_INDEX" val="20188997"/>
  <p:tag name="KSO_WM_SLIDE_ID" val="custom20188997_6"/>
  <p:tag name="KSO_WM_SLIDE_INDEX" val="6"/>
  <p:tag name="KSO_WM_DIAGRAM_GROUP_CODE" val="l1-1"/>
  <p:tag name="KSO_WM_TEMPLATE_SUBCATEGORY" val="0"/>
  <p:tag name="KSO_WM_TEMPLATE_MASTER_TYPE" val="1"/>
  <p:tag name="KSO_WM_TEMPLATE_COLOR_TYPE" val="0"/>
  <p:tag name="KSO_WM_SLIDE_DIAGTYPE" val="l"/>
</p:tagLst>
</file>

<file path=ppt/tags/tag6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1_1"/>
  <p:tag name="KSO_WM_UNIT_LAYERLEVEL" val="1_1_1"/>
  <p:tag name="KSO_WM_BEAUTIFY_FLAG" val="#wm#"/>
  <p:tag name="KSO_WM_DIAGRAM_GROUP_CODE" val="l1-1"/>
  <p:tag name="KSO_WM_UNIT_ID" val="custom20188997_6*l_h_i*1_1_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1"/>
</p:tagLst>
</file>

<file path=ppt/tags/tag6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b"/>
  <p:tag name="KSO_WM_UNIT_INDEX" val="1"/>
  <p:tag name="KSO_WM_UNIT_LAYERLEVEL" val="1"/>
  <p:tag name="KSO_WM_UNIT_VALUE" val="3"/>
  <p:tag name="KSO_WM_UNIT_ISCONTENTSTITLE" val="0"/>
  <p:tag name="KSO_WM_UNIT_HIGHLIGHT" val="0"/>
  <p:tag name="KSO_WM_UNIT_COMPATIBLE" val="0"/>
  <p:tag name="KSO_WM_BEAUTIFY_FLAG" val="#wm#"/>
  <p:tag name="KSO_WM_DIAGRAM_GROUP_CODE" val="l1-1"/>
  <p:tag name="KSO_WM_UNIT_ID" val="custom20188997_6*b*1"/>
  <p:tag name="KSO_WM_UNIT_PRESET_TEXT" val="目 录"/>
  <p:tag name="KSO_WM_UNIT_ISNUMDGMTITLE" val="0"/>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5107_1"/>
  <p:tag name="KSO_WM_TEMPLATE_CATEGORY" val="custom"/>
  <p:tag name="KSO_WM_TEMPLATE_INDEX" val="20188997"/>
  <p:tag name="KSO_WM_TEMPLATE_SUBCATEGORY" val="combine"/>
  <p:tag name="KSO_WM_TEMPLATE_THUMBS_INDEX" val="1、2、3、4、6、8、10、12、13、14"/>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DIAGRAM_GROUP_CODE" val="l1-1"/>
  <p:tag name="KSO_WM_TAG_VERSION" val="1.0"/>
  <p:tag name="KSO_WM_BEAUTIFY_FLAG" val="#wm#"/>
  <p:tag name="KSO_WM_UNIT_TYPE" val="i"/>
  <p:tag name="KSO_WM_UNIT_ID" val="custom20188997_6*i*1"/>
  <p:tag name="KSO_WM_TEMPLATE_CATEGORY" val="custom"/>
  <p:tag name="KSO_WM_TEMPLATE_INDEX" val="20188997"/>
  <p:tag name="KSO_WM_UNIT_INDEX" val="1"/>
  <p:tag name="KSO_WM_UNIT_HIGHLIGHT" val="0"/>
  <p:tag name="KSO_WM_UNIT_COMPATIBLE" val="0"/>
  <p:tag name="KSO_WM_UNIT_DIAGRAM_ISNUMVISUAL" val="0"/>
  <p:tag name="KSO_WM_UNIT_DIAGRAM_ISREFERUNIT" val="0"/>
  <p:tag name="KSO_WM_UNIT_LAYERLEVEL" val="1"/>
  <p:tag name="KSO_WM_UNIT_LINE_FORE_SCHEMECOLOR_INDEX" val="5"/>
  <p:tag name="KSO_WM_UNIT_LINE_FILL_TYPE" val="2"/>
  <p:tag name="KSO_WM_UNIT_USESOURCEFORMAT_APPLY" val="1"/>
</p:tagLst>
</file>

<file path=ppt/tags/tag7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ISCONTENTSTITLE" val="1"/>
  <p:tag name="KSO_WM_UNIT_VALUE" val="6"/>
  <p:tag name="KSO_WM_UNIT_HIGHLIGHT" val="0"/>
  <p:tag name="KSO_WM_UNIT_COMPATIBLE" val="0"/>
  <p:tag name="KSO_WM_BEAUTIFY_FLAG" val="#wm#"/>
  <p:tag name="KSO_WM_DIAGRAM_GROUP_CODE" val="l1-1"/>
  <p:tag name="KSO_WM_UNIT_ID" val="custom20188997_6*a*1"/>
  <p:tag name="KSO_WM_UNIT_PRESET_TEXT" val="CONTENTS"/>
  <p:tag name="KSO_WM_UNIT_ISNUMDGMTITLE" val="0"/>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f"/>
  <p:tag name="KSO_WM_UNIT_INDEX" val="1_1_1"/>
  <p:tag name="KSO_WM_UNIT_LAYERLEVEL" val="1_1_1"/>
  <p:tag name="KSO_WM_UNIT_VALUE" val="2"/>
  <p:tag name="KSO_WM_UNIT_HIGHLIGHT" val="0"/>
  <p:tag name="KSO_WM_UNIT_COMPATIBLE" val="0"/>
  <p:tag name="KSO_WM_BEAUTIFY_FLAG" val="#wm#"/>
  <p:tag name="KSO_WM_DIAGRAM_GROUP_CODE" val="l1-1"/>
  <p:tag name="KSO_WM_UNIT_ID" val="custom20188997_6*l_h_f*1_1_1"/>
  <p:tag name="KSO_WM_UNIT_PRESET_TEXT" val="绪论"/>
  <p:tag name="KSO_WM_UNIT_SUBTYPE" val="a"/>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2_1"/>
  <p:tag name="KSO_WM_UNIT_LAYERLEVEL" val="1_1_1"/>
  <p:tag name="KSO_WM_BEAUTIFY_FLAG" val="#wm#"/>
  <p:tag name="KSO_WM_DIAGRAM_GROUP_CODE" val="l1-1"/>
  <p:tag name="KSO_WM_UNIT_ID" val="custom20188997_6*l_h_i*1_2_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1"/>
</p:tagLst>
</file>

<file path=ppt/tags/tag7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3_1"/>
  <p:tag name="KSO_WM_UNIT_LAYERLEVEL" val="1_1_1"/>
  <p:tag name="KSO_WM_BEAUTIFY_FLAG" val="#wm#"/>
  <p:tag name="KSO_WM_DIAGRAM_GROUP_CODE" val="l1-1"/>
  <p:tag name="KSO_WM_UNIT_ID" val="custom20188997_6*l_h_i*1_3_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1"/>
</p:tagLst>
</file>

<file path=ppt/tags/tag7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4_1"/>
  <p:tag name="KSO_WM_UNIT_LAYERLEVEL" val="1_1_1"/>
  <p:tag name="KSO_WM_BEAUTIFY_FLAG" val="#wm#"/>
  <p:tag name="KSO_WM_DIAGRAM_GROUP_CODE" val="l1-1"/>
  <p:tag name="KSO_WM_UNIT_ID" val="custom20188997_6*l_h_i*1_4_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1"/>
</p:tagLst>
</file>

<file path=ppt/tags/tag7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5_1"/>
  <p:tag name="KSO_WM_UNIT_LAYERLEVEL" val="1_1_1"/>
  <p:tag name="KSO_WM_BEAUTIFY_FLAG" val="#wm#"/>
  <p:tag name="KSO_WM_DIAGRAM_GROUP_CODE" val="l1-1"/>
  <p:tag name="KSO_WM_UNIT_ID" val="custom20188997_6*l_h_i*1_5_1"/>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1"/>
</p:tagLst>
</file>

<file path=ppt/tags/tag7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f"/>
  <p:tag name="KSO_WM_UNIT_INDEX" val="1_2_1"/>
  <p:tag name="KSO_WM_UNIT_LAYERLEVEL" val="1_1_1"/>
  <p:tag name="KSO_WM_UNIT_VALUE" val="4"/>
  <p:tag name="KSO_WM_UNIT_HIGHLIGHT" val="0"/>
  <p:tag name="KSO_WM_UNIT_COMPATIBLE" val="0"/>
  <p:tag name="KSO_WM_BEAUTIFY_FLAG" val="#wm#"/>
  <p:tag name="KSO_WM_DIAGRAM_GROUP_CODE" val="l1-1"/>
  <p:tag name="KSO_WM_UNIT_ID" val="custom20188997_6*l_h_f*1_2_1"/>
  <p:tag name="KSO_WM_UNIT_PRESET_TEXT" val="研究&#10;方法"/>
  <p:tag name="KSO_WM_UNIT_SUBTYPE" val="a"/>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f"/>
  <p:tag name="KSO_WM_UNIT_INDEX" val="1_4_1"/>
  <p:tag name="KSO_WM_UNIT_LAYERLEVEL" val="1_1_1"/>
  <p:tag name="KSO_WM_UNIT_VALUE" val="4"/>
  <p:tag name="KSO_WM_UNIT_HIGHLIGHT" val="0"/>
  <p:tag name="KSO_WM_UNIT_COMPATIBLE" val="0"/>
  <p:tag name="KSO_WM_BEAUTIFY_FLAG" val="#wm#"/>
  <p:tag name="KSO_WM_DIAGRAM_GROUP_CODE" val="l1-1"/>
  <p:tag name="KSO_WM_UNIT_ID" val="custom20188997_6*l_h_f*1_4_1"/>
  <p:tag name="KSO_WM_UNIT_PRESET_TEXT" val="成果&#10;应用"/>
  <p:tag name="KSO_WM_UNIT_SUBTYPE" val="a"/>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f"/>
  <p:tag name="KSO_WM_UNIT_INDEX" val="1_5_1"/>
  <p:tag name="KSO_WM_UNIT_LAYERLEVEL" val="1_1_1"/>
  <p:tag name="KSO_WM_UNIT_VALUE" val="6"/>
  <p:tag name="KSO_WM_UNIT_HIGHLIGHT" val="0"/>
  <p:tag name="KSO_WM_UNIT_COMPATIBLE" val="0"/>
  <p:tag name="KSO_WM_BEAUTIFY_FLAG" val="#wm#"/>
  <p:tag name="KSO_WM_DIAGRAM_GROUP_CODE" val="l1-1"/>
  <p:tag name="KSO_WM_UNIT_ID" val="custom20188997_6*l_h_f*1_5_1"/>
  <p:tag name="KSO_WM_UNIT_PRESET_TEXT" val="总结&#10;展望"/>
  <p:tag name="KSO_WM_UNIT_SUBTYPE" val="a"/>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f"/>
  <p:tag name="KSO_WM_UNIT_INDEX" val="1_3_1"/>
  <p:tag name="KSO_WM_UNIT_LAYERLEVEL" val="1_1_1"/>
  <p:tag name="KSO_WM_UNIT_VALUE" val="6"/>
  <p:tag name="KSO_WM_UNIT_HIGHLIGHT" val="0"/>
  <p:tag name="KSO_WM_UNIT_COMPATIBLE" val="0"/>
  <p:tag name="KSO_WM_BEAUTIFY_FLAG" val="#wm#"/>
  <p:tag name="KSO_WM_DIAGRAM_GROUP_CODE" val="l1-1"/>
  <p:tag name="KSO_WM_UNIT_ID" val="custom20188997_6*l_h_f*1_3_1"/>
  <p:tag name="KSO_WM_UNIT_PRESET_TEXT" val="技术&#10;实践"/>
  <p:tag name="KSO_WM_UNIT_SUBTYPE" val="a"/>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1_2"/>
  <p:tag name="KSO_WM_UNIT_LAYERLEVEL" val="1_1_1"/>
  <p:tag name="KSO_WM_BEAUTIFY_FLAG" val="#wm#"/>
  <p:tag name="KSO_WM_DIAGRAM_GROUP_CODE" val="l1-1"/>
  <p:tag name="KSO_WM_UNIT_ID" val="custom20188997_6*l_h_i*1_1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1_3"/>
  <p:tag name="KSO_WM_UNIT_LAYERLEVEL" val="1_1_1"/>
  <p:tag name="KSO_WM_BEAUTIFY_FLAG" val="#wm#"/>
  <p:tag name="KSO_WM_DIAGRAM_GROUP_CODE" val="l1-1"/>
  <p:tag name="KSO_WM_UNIT_ID" val="custom20188997_6*l_h_i*1_1_3"/>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 name="KSO_WM_UNIT_USESOURCEFORMAT_APPLY" val="1"/>
</p:tagLst>
</file>

<file path=ppt/tags/tag7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2_2"/>
  <p:tag name="KSO_WM_UNIT_LAYERLEVEL" val="1_1_1"/>
  <p:tag name="KSO_WM_BEAUTIFY_FLAG" val="#wm#"/>
  <p:tag name="KSO_WM_DIAGRAM_GROUP_CODE" val="l1-1"/>
  <p:tag name="KSO_WM_UNIT_ID" val="custom20188997_6*l_h_i*1_2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2_3"/>
  <p:tag name="KSO_WM_UNIT_LAYERLEVEL" val="1_1_1"/>
  <p:tag name="KSO_WM_BEAUTIFY_FLAG" val="#wm#"/>
  <p:tag name="KSO_WM_DIAGRAM_GROUP_CODE" val="l1-1"/>
  <p:tag name="KSO_WM_UNIT_ID" val="custom20188997_6*l_h_i*1_2_3"/>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 name="KSO_WM_UNIT_USESOURCEFORMAT_APPLY" val="1"/>
</p:tagLst>
</file>

<file path=ppt/tags/tag7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3_2"/>
  <p:tag name="KSO_WM_UNIT_LAYERLEVEL" val="1_1_1"/>
  <p:tag name="KSO_WM_BEAUTIFY_FLAG" val="#wm#"/>
  <p:tag name="KSO_WM_DIAGRAM_GROUP_CODE" val="l1-1"/>
  <p:tag name="KSO_WM_UNIT_ID" val="custom20188997_6*l_h_i*1_3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3_3"/>
  <p:tag name="KSO_WM_UNIT_LAYERLEVEL" val="1_1_1"/>
  <p:tag name="KSO_WM_BEAUTIFY_FLAG" val="#wm#"/>
  <p:tag name="KSO_WM_DIAGRAM_GROUP_CODE" val="l1-1"/>
  <p:tag name="KSO_WM_UNIT_ID" val="custom20188997_6*l_h_i*1_3_3"/>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 name="KSO_WM_UNIT_USESOURCEFORMAT_APPLY" val="1"/>
</p:tagLst>
</file>

<file path=ppt/tags/tag7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4_2"/>
  <p:tag name="KSO_WM_UNIT_LAYERLEVEL" val="1_1_1"/>
  <p:tag name="KSO_WM_BEAUTIFY_FLAG" val="#wm#"/>
  <p:tag name="KSO_WM_DIAGRAM_GROUP_CODE" val="l1-1"/>
  <p:tag name="KSO_WM_UNIT_ID" val="custom20188997_6*l_h_i*1_4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4_3"/>
  <p:tag name="KSO_WM_UNIT_LAYERLEVEL" val="1_1_1"/>
  <p:tag name="KSO_WM_BEAUTIFY_FLAG" val="#wm#"/>
  <p:tag name="KSO_WM_DIAGRAM_GROUP_CODE" val="l1-1"/>
  <p:tag name="KSO_WM_UNIT_ID" val="custom20188997_6*l_h_i*1_4_3"/>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 name="KSO_WM_UNIT_USESOURCEFORMAT_APPLY" val="1"/>
</p:tagLst>
</file>

<file path=ppt/tags/tag7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5_2"/>
  <p:tag name="KSO_WM_UNIT_LAYERLEVEL" val="1_1_1"/>
  <p:tag name="KSO_WM_BEAUTIFY_FLAG" val="#wm#"/>
  <p:tag name="KSO_WM_DIAGRAM_GROUP_CODE" val="l1-1"/>
  <p:tag name="KSO_WM_UNIT_ID" val="custom20188997_6*l_h_i*1_5_2"/>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5_3"/>
  <p:tag name="KSO_WM_UNIT_LAYERLEVEL" val="1_1_1"/>
  <p:tag name="KSO_WM_BEAUTIFY_FLAG" val="#wm#"/>
  <p:tag name="KSO_WM_DIAGRAM_GROUP_CODE" val="l1-1"/>
  <p:tag name="KSO_WM_UNIT_ID" val="custom20188997_6*l_h_i*1_5_3"/>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 name="KSO_WM_UNIT_USESOURCEFORMAT_APPLY" val="1"/>
</p:tagLst>
</file>

<file path=ppt/tags/tag7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6_2"/>
  <p:tag name="KSO_WM_UNIT_LAYERLEVEL" val="1_1_1"/>
  <p:tag name="KSO_WM_BEAUTIFY_FLAG" val="#wm#"/>
  <p:tag name="KSO_WM_DIAGRAM_GROUP_CODE" val="l1-1"/>
  <p:tag name="KSO_WM_UNIT_ID" val="custom20188997_6*l_h_i*1_6_2"/>
  <p:tag name="KSO_WM_UNIT_HIGHLIGHT" val="0"/>
  <p:tag name="KSO_WM_UNIT_COMPATIBLE" val="0"/>
  <p:tag name="KSO_WM_UNIT_DIAGRAM_ISNUMVISUAL" val="0"/>
  <p:tag name="KSO_WM_UNIT_DIAGRAM_ISREFERUNIT" val="0"/>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1"/>
</p:tagLst>
</file>

<file path=ppt/tags/tag7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f"/>
  <p:tag name="KSO_WM_UNIT_INDEX" val="1_6_1"/>
  <p:tag name="KSO_WM_UNIT_LAYERLEVEL" val="1_1_1"/>
  <p:tag name="KSO_WM_UNIT_VALUE" val="6"/>
  <p:tag name="KSO_WM_UNIT_HIGHLIGHT" val="0"/>
  <p:tag name="KSO_WM_UNIT_COMPATIBLE" val="0"/>
  <p:tag name="KSO_WM_BEAUTIFY_FLAG" val="#wm#"/>
  <p:tag name="KSO_WM_DIAGRAM_GROUP_CODE" val="l1-1"/>
  <p:tag name="KSO_WM_UNIT_ID" val="custom20188997_6*l_h_f*1_6_1"/>
  <p:tag name="KSO_WM_UNIT_PRESET_TEXT" val="总结&#10;展望"/>
  <p:tag name="KSO_WM_UNIT_SUBTYPE" val="a"/>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6_3"/>
  <p:tag name="KSO_WM_UNIT_LAYERLEVEL" val="1_1_1"/>
  <p:tag name="KSO_WM_BEAUTIFY_FLAG" val="#wm#"/>
  <p:tag name="KSO_WM_DIAGRAM_GROUP_CODE" val="l1-1"/>
  <p:tag name="KSO_WM_UNIT_ID" val="custom20188997_6*l_h_i*1_6_3"/>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l_h_i"/>
  <p:tag name="KSO_WM_UNIT_INDEX" val="1_6_1"/>
  <p:tag name="KSO_WM_UNIT_LAYERLEVEL" val="1_1_1"/>
  <p:tag name="KSO_WM_BEAUTIFY_FLAG" val="#wm#"/>
  <p:tag name="KSO_WM_DIAGRAM_GROUP_CODE" val="l1-1"/>
  <p:tag name="KSO_WM_UNIT_ID" val="custom20188997_6*l_h_i*1_6_1"/>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 name="KSO_WM_UNIT_USESOURCEFORMAT_APPLY" val="1"/>
</p:tagLst>
</file>

<file path=ppt/tags/tag72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_f"/>
  <p:tag name="KSO_WM_SLIDE_LAYOUT_CNT" val="1_1_1"/>
  <p:tag name="KSO_WM_SLIDE_TYPE" val="sectionTitle"/>
  <p:tag name="KSO_WM_SLIDE_SUBTYPE" val="pureTxt"/>
  <p:tag name="KSO_WM_BEAUTIFY_FLAG" val="#wm#"/>
  <p:tag name="KSO_WM_COMBINE_RELATE_SLIDE_ID" val="background20185107_3"/>
  <p:tag name="KSO_WM_TEMPLATE_CATEGORY" val="custom"/>
  <p:tag name="KSO_WM_TEMPLATE_INDEX" val="20188997"/>
  <p:tag name="KSO_WM_SLIDE_ID" val="custom20188997_7"/>
  <p:tag name="KSO_WM_SLIDE_INDEX" val="7"/>
  <p:tag name="KSO_WM_TEMPLATE_SUBCATEGORY" val="0"/>
  <p:tag name="KSO_WM_TEMPLATE_MASTER_TYPE" val="1"/>
  <p:tag name="KSO_WM_TEMPLATE_COLOR_TYPE" val="0"/>
</p:tagLst>
</file>

<file path=ppt/tags/tag7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VALUE" val="9"/>
  <p:tag name="KSO_WM_UNIT_ISCONTENTSTITLE" val="0"/>
  <p:tag name="KSO_WM_UNIT_HIGHLIGHT" val="0"/>
  <p:tag name="KSO_WM_UNIT_COMPATIBLE" val="0"/>
  <p:tag name="KSO_WM_BEAUTIFY_FLAG" val="#wm#"/>
  <p:tag name="KSO_WM_UNIT_ID" val="custom20188997_7*a*1"/>
  <p:tag name="KSO_WM_UNIT_PRESET_TEXT" val="1. 绪论"/>
  <p:tag name="KSO_WM_UNIT_ISNUMDGMTITLE" val="0"/>
  <p:tag name="KSO_WM_UNIT_NOCLEAR" val="0"/>
  <p:tag name="KSO_WM_UNIT_DIAGRAM_ISNUMVISUAL" val="0"/>
  <p:tag name="KSO_WM_UNIT_DIAGRAM_ISREFERUNIT" val="0"/>
</p:tagLst>
</file>

<file path=ppt/tags/tag7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e"/>
  <p:tag name="KSO_WM_UNIT_INDEX" val="1"/>
  <p:tag name="KSO_WM_UNIT_LAYERLEVEL" val="1"/>
  <p:tag name="KSO_WM_UNIT_VALUE" val="4"/>
  <p:tag name="KSO_WM_UNIT_HIGHLIGHT" val="0"/>
  <p:tag name="KSO_WM_UNIT_COMPATIBLE" val="1"/>
  <p:tag name="KSO_WM_BEAUTIFY_FLAG" val="#wm#"/>
  <p:tag name="KSO_WM_UNIT_ID" val="custom20188997_7*e*1"/>
  <p:tag name="KSO_WM_UNIT_PRESET_TEXT" val="PART&#10;ONE"/>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2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9960,&quot;width&quot;:14610}"/>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3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_f"/>
  <p:tag name="KSO_WM_SLIDE_LAYOUT_CNT" val="1_1_1"/>
  <p:tag name="KSO_WM_SLIDE_TYPE" val="sectionTitle"/>
  <p:tag name="KSO_WM_SLIDE_SUBTYPE" val="pureTxt"/>
  <p:tag name="KSO_WM_BEAUTIFY_FLAG" val="#wm#"/>
  <p:tag name="KSO_WM_COMBINE_RELATE_SLIDE_ID" val="background20185107_3"/>
  <p:tag name="KSO_WM_TEMPLATE_CATEGORY" val="custom"/>
  <p:tag name="KSO_WM_TEMPLATE_INDEX" val="20188997"/>
  <p:tag name="KSO_WM_SLIDE_ID" val="custom20188997_7"/>
  <p:tag name="KSO_WM_SLIDE_INDEX" val="7"/>
  <p:tag name="KSO_WM_TEMPLATE_SUBCATEGORY" val="0"/>
  <p:tag name="KSO_WM_TEMPLATE_MASTER_TYPE" val="1"/>
  <p:tag name="KSO_WM_TEMPLATE_COLOR_TYPE" val="0"/>
</p:tagLst>
</file>

<file path=ppt/tags/tag7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VALUE" val="9"/>
  <p:tag name="KSO_WM_UNIT_ISCONTENTSTITLE" val="0"/>
  <p:tag name="KSO_WM_UNIT_HIGHLIGHT" val="0"/>
  <p:tag name="KSO_WM_UNIT_COMPATIBLE" val="0"/>
  <p:tag name="KSO_WM_BEAUTIFY_FLAG" val="#wm#"/>
  <p:tag name="KSO_WM_UNIT_ID" val="custom20188997_7*a*1"/>
  <p:tag name="KSO_WM_UNIT_PRESET_TEXT" val="1. 绪论"/>
  <p:tag name="KSO_WM_UNIT_ISNUMDGMTITLE" val="0"/>
  <p:tag name="KSO_WM_UNIT_NOCLEAR" val="0"/>
  <p:tag name="KSO_WM_UNIT_DIAGRAM_ISNUMVISUAL" val="0"/>
  <p:tag name="KSO_WM_UNIT_DIAGRAM_ISREFERUNIT" val="0"/>
</p:tagLst>
</file>

<file path=ppt/tags/tag7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e"/>
  <p:tag name="KSO_WM_UNIT_INDEX" val="1"/>
  <p:tag name="KSO_WM_UNIT_LAYERLEVEL" val="1"/>
  <p:tag name="KSO_WM_UNIT_VALUE" val="4"/>
  <p:tag name="KSO_WM_UNIT_HIGHLIGHT" val="0"/>
  <p:tag name="KSO_WM_UNIT_COMPATIBLE" val="1"/>
  <p:tag name="KSO_WM_BEAUTIFY_FLAG" val="#wm#"/>
  <p:tag name="KSO_WM_UNIT_ID" val="custom20188997_7*e*1"/>
  <p:tag name="KSO_WM_UNIT_PRESET_TEXT" val="PART&#10;ONE"/>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3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_f"/>
  <p:tag name="KSO_WM_SLIDE_LAYOUT_CNT" val="1_1_1"/>
  <p:tag name="KSO_WM_SLIDE_TYPE" val="sectionTitle"/>
  <p:tag name="KSO_WM_SLIDE_SUBTYPE" val="pureTxt"/>
  <p:tag name="KSO_WM_BEAUTIFY_FLAG" val="#wm#"/>
  <p:tag name="KSO_WM_COMBINE_RELATE_SLIDE_ID" val="background20185107_3"/>
  <p:tag name="KSO_WM_TEMPLATE_CATEGORY" val="custom"/>
  <p:tag name="KSO_WM_TEMPLATE_INDEX" val="20188997"/>
  <p:tag name="KSO_WM_SLIDE_ID" val="custom20188997_7"/>
  <p:tag name="KSO_WM_SLIDE_INDEX" val="7"/>
  <p:tag name="KSO_WM_TEMPLATE_SUBCATEGORY" val="0"/>
  <p:tag name="KSO_WM_TEMPLATE_MASTER_TYPE" val="1"/>
  <p:tag name="KSO_WM_TEMPLATE_COLOR_TYPE" val="0"/>
</p:tagLst>
</file>

<file path=ppt/tags/tag7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VALUE" val="9"/>
  <p:tag name="KSO_WM_UNIT_ISCONTENTSTITLE" val="0"/>
  <p:tag name="KSO_WM_UNIT_HIGHLIGHT" val="0"/>
  <p:tag name="KSO_WM_UNIT_COMPATIBLE" val="0"/>
  <p:tag name="KSO_WM_BEAUTIFY_FLAG" val="#wm#"/>
  <p:tag name="KSO_WM_UNIT_ID" val="custom20188997_7*a*1"/>
  <p:tag name="KSO_WM_UNIT_PRESET_TEXT" val="1. 绪论"/>
  <p:tag name="KSO_WM_UNIT_ISNUMDGMTITLE" val="0"/>
  <p:tag name="KSO_WM_UNIT_NOCLEAR" val="0"/>
  <p:tag name="KSO_WM_UNIT_DIAGRAM_ISNUMVISUAL" val="0"/>
  <p:tag name="KSO_WM_UNIT_DIAGRAM_ISREFERUNIT" val="0"/>
</p:tagLst>
</file>

<file path=ppt/tags/tag7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e"/>
  <p:tag name="KSO_WM_UNIT_INDEX" val="1"/>
  <p:tag name="KSO_WM_UNIT_LAYERLEVEL" val="1"/>
  <p:tag name="KSO_WM_UNIT_VALUE" val="4"/>
  <p:tag name="KSO_WM_UNIT_HIGHLIGHT" val="0"/>
  <p:tag name="KSO_WM_UNIT_COMPATIBLE" val="1"/>
  <p:tag name="KSO_WM_BEAUTIFY_FLAG" val="#wm#"/>
  <p:tag name="KSO_WM_UNIT_ID" val="custom20188997_7*e*1"/>
  <p:tag name="KSO_WM_UNIT_PRESET_TEXT" val="PART&#10;ONE"/>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4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2*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75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_f"/>
  <p:tag name="KSO_WM_SLIDE_LAYOUT_CNT" val="1_1_1"/>
  <p:tag name="KSO_WM_SLIDE_TYPE" val="sectionTitle"/>
  <p:tag name="KSO_WM_SLIDE_SUBTYPE" val="pureTxt"/>
  <p:tag name="KSO_WM_BEAUTIFY_FLAG" val="#wm#"/>
  <p:tag name="KSO_WM_COMBINE_RELATE_SLIDE_ID" val="background20185107_3"/>
  <p:tag name="KSO_WM_TEMPLATE_CATEGORY" val="custom"/>
  <p:tag name="KSO_WM_TEMPLATE_INDEX" val="20188997"/>
  <p:tag name="KSO_WM_SLIDE_ID" val="custom20188997_7"/>
  <p:tag name="KSO_WM_SLIDE_INDEX" val="7"/>
  <p:tag name="KSO_WM_TEMPLATE_SUBCATEGORY" val="0"/>
  <p:tag name="KSO_WM_TEMPLATE_MASTER_TYPE" val="1"/>
  <p:tag name="KSO_WM_TEMPLATE_COLOR_TYPE" val="0"/>
</p:tagLst>
</file>

<file path=ppt/tags/tag7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VALUE" val="9"/>
  <p:tag name="KSO_WM_UNIT_ISCONTENTSTITLE" val="0"/>
  <p:tag name="KSO_WM_UNIT_HIGHLIGHT" val="0"/>
  <p:tag name="KSO_WM_UNIT_COMPATIBLE" val="0"/>
  <p:tag name="KSO_WM_BEAUTIFY_FLAG" val="#wm#"/>
  <p:tag name="KSO_WM_UNIT_ID" val="custom20188997_7*a*1"/>
  <p:tag name="KSO_WM_UNIT_PRESET_TEXT" val="1. 绪论"/>
  <p:tag name="KSO_WM_UNIT_ISNUMDGMTITLE" val="0"/>
  <p:tag name="KSO_WM_UNIT_NOCLEAR" val="0"/>
  <p:tag name="KSO_WM_UNIT_DIAGRAM_ISNUMVISUAL" val="0"/>
  <p:tag name="KSO_WM_UNIT_DIAGRAM_ISREFERUNIT" val="0"/>
</p:tagLst>
</file>

<file path=ppt/tags/tag7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e"/>
  <p:tag name="KSO_WM_UNIT_INDEX" val="1"/>
  <p:tag name="KSO_WM_UNIT_LAYERLEVEL" val="1"/>
  <p:tag name="KSO_WM_UNIT_VALUE" val="4"/>
  <p:tag name="KSO_WM_UNIT_HIGHLIGHT" val="0"/>
  <p:tag name="KSO_WM_UNIT_COMPATIBLE" val="1"/>
  <p:tag name="KSO_WM_BEAUTIFY_FLAG" val="#wm#"/>
  <p:tag name="KSO_WM_UNIT_ID" val="custom20188997_7*e*1"/>
  <p:tag name="KSO_WM_UNIT_PRESET_TEXT" val="PART&#10;ONE"/>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5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_f"/>
  <p:tag name="KSO_WM_SLIDE_LAYOUT_CNT" val="1_1_1"/>
  <p:tag name="KSO_WM_SLIDE_TYPE" val="sectionTitle"/>
  <p:tag name="KSO_WM_SLIDE_SUBTYPE" val="pureTxt"/>
  <p:tag name="KSO_WM_BEAUTIFY_FLAG" val="#wm#"/>
  <p:tag name="KSO_WM_COMBINE_RELATE_SLIDE_ID" val="background20185107_3"/>
  <p:tag name="KSO_WM_TEMPLATE_CATEGORY" val="custom"/>
  <p:tag name="KSO_WM_TEMPLATE_INDEX" val="20188997"/>
  <p:tag name="KSO_WM_SLIDE_ID" val="custom20188997_7"/>
  <p:tag name="KSO_WM_SLIDE_INDEX" val="7"/>
  <p:tag name="KSO_WM_TEMPLATE_SUBCATEGORY" val="0"/>
  <p:tag name="KSO_WM_TEMPLATE_MASTER_TYPE" val="1"/>
  <p:tag name="KSO_WM_TEMPLATE_COLOR_TYPE" val="0"/>
</p:tagLst>
</file>

<file path=ppt/tags/tag7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VALUE" val="9"/>
  <p:tag name="KSO_WM_UNIT_ISCONTENTSTITLE" val="0"/>
  <p:tag name="KSO_WM_UNIT_HIGHLIGHT" val="0"/>
  <p:tag name="KSO_WM_UNIT_COMPATIBLE" val="0"/>
  <p:tag name="KSO_WM_BEAUTIFY_FLAG" val="#wm#"/>
  <p:tag name="KSO_WM_UNIT_ID" val="custom20188997_7*a*1"/>
  <p:tag name="KSO_WM_UNIT_PRESET_TEXT" val="1. 绪论"/>
  <p:tag name="KSO_WM_UNIT_ISNUMDGMTITLE" val="0"/>
  <p:tag name="KSO_WM_UNIT_NOCLEAR" val="0"/>
  <p:tag name="KSO_WM_UNIT_DIAGRAM_ISNUMVISUAL" val="0"/>
  <p:tag name="KSO_WM_UNIT_DIAGRAM_ISREFERUNIT" val="0"/>
</p:tagLst>
</file>

<file path=ppt/tags/tag7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e"/>
  <p:tag name="KSO_WM_UNIT_INDEX" val="1"/>
  <p:tag name="KSO_WM_UNIT_LAYERLEVEL" val="1"/>
  <p:tag name="KSO_WM_UNIT_VALUE" val="4"/>
  <p:tag name="KSO_WM_UNIT_HIGHLIGHT" val="0"/>
  <p:tag name="KSO_WM_UNIT_COMPATIBLE" val="1"/>
  <p:tag name="KSO_WM_BEAUTIFY_FLAG" val="#wm#"/>
  <p:tag name="KSO_WM_UNIT_ID" val="custom20188997_7*e*1"/>
  <p:tag name="KSO_WM_UNIT_PRESET_TEXT" val="PART&#10;ONE"/>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6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_f"/>
  <p:tag name="KSO_WM_SLIDE_LAYOUT_CNT" val="1_1_1"/>
  <p:tag name="KSO_WM_SLIDE_TYPE" val="sectionTitle"/>
  <p:tag name="KSO_WM_SLIDE_SUBTYPE" val="pureTxt"/>
  <p:tag name="KSO_WM_BEAUTIFY_FLAG" val="#wm#"/>
  <p:tag name="KSO_WM_COMBINE_RELATE_SLIDE_ID" val="background20185107_3"/>
  <p:tag name="KSO_WM_TEMPLATE_CATEGORY" val="custom"/>
  <p:tag name="KSO_WM_TEMPLATE_INDEX" val="20188997"/>
  <p:tag name="KSO_WM_SLIDE_ID" val="custom20188997_7"/>
  <p:tag name="KSO_WM_SLIDE_INDEX" val="7"/>
  <p:tag name="KSO_WM_TEMPLATE_SUBCATEGORY" val="0"/>
  <p:tag name="KSO_WM_TEMPLATE_MASTER_TYPE" val="1"/>
  <p:tag name="KSO_WM_TEMPLATE_COLOR_TYPE" val="0"/>
</p:tagLst>
</file>

<file path=ppt/tags/tag7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a"/>
  <p:tag name="KSO_WM_UNIT_INDEX" val="1"/>
  <p:tag name="KSO_WM_UNIT_LAYERLEVEL" val="1"/>
  <p:tag name="KSO_WM_UNIT_VALUE" val="9"/>
  <p:tag name="KSO_WM_UNIT_ISCONTENTSTITLE" val="0"/>
  <p:tag name="KSO_WM_UNIT_HIGHLIGHT" val="0"/>
  <p:tag name="KSO_WM_UNIT_COMPATIBLE" val="0"/>
  <p:tag name="KSO_WM_BEAUTIFY_FLAG" val="#wm#"/>
  <p:tag name="KSO_WM_UNIT_ID" val="custom20188997_7*a*1"/>
  <p:tag name="KSO_WM_UNIT_PRESET_TEXT" val="1. 绪论"/>
  <p:tag name="KSO_WM_UNIT_ISNUMDGMTITLE" val="0"/>
  <p:tag name="KSO_WM_UNIT_NOCLEAR" val="0"/>
  <p:tag name="KSO_WM_UNIT_DIAGRAM_ISNUMVISUAL" val="0"/>
  <p:tag name="KSO_WM_UNIT_DIAGRAM_ISREFERUNIT" val="0"/>
</p:tagLst>
</file>

<file path=ppt/tags/tag7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97"/>
  <p:tag name="KSO_WM_TAG_VERSION" val="1.0"/>
  <p:tag name="KSO_WM_UNIT_TYPE" val="e"/>
  <p:tag name="KSO_WM_UNIT_INDEX" val="1"/>
  <p:tag name="KSO_WM_UNIT_LAYERLEVEL" val="1"/>
  <p:tag name="KSO_WM_UNIT_VALUE" val="4"/>
  <p:tag name="KSO_WM_UNIT_HIGHLIGHT" val="0"/>
  <p:tag name="KSO_WM_UNIT_COMPATIBLE" val="1"/>
  <p:tag name="KSO_WM_BEAUTIFY_FLAG" val="#wm#"/>
  <p:tag name="KSO_WM_UNIT_ID" val="custom20188997_7*e*1"/>
  <p:tag name="KSO_WM_UNIT_PRESET_TEXT" val="PART&#10;ONE"/>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7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_l"/>
  <p:tag name="KSO_WM_SLIDE_LAYOUT_CNT" val="1_1_1"/>
  <p:tag name="KSO_WM_SLIDE_TYPE" val="text"/>
  <p:tag name="KSO_WM_BEAUTIFY_FLAG" val="#wm#"/>
  <p:tag name="KSO_WM_SLIDE_POSITION" val="87.3194*151.091"/>
  <p:tag name="KSO_WM_SLIDE_SIZE" val="802.858*329.763"/>
  <p:tag name="KSO_WM_SLIDE_SUBTYPE" val="diag"/>
  <p:tag name="KSO_WM_COMBINE_RELATE_SLIDE_ID" val="background20185112_9"/>
  <p:tag name="KSO_WM_TEMPLATE_CATEGORY" val="custom"/>
  <p:tag name="KSO_WM_TEMPLATE_INDEX" val="20189051"/>
  <p:tag name="KSO_WM_SLIDE_ID" val="custom20189051_9"/>
  <p:tag name="KSO_WM_SLIDE_INDEX" val="9"/>
  <p:tag name="KSO_WM_DIAGRAM_GROUP_CODE" val="l1-3"/>
  <p:tag name="KSO_WM_TEMPLATE_SUBCATEGORY" val="0"/>
  <p:tag name="KSO_WM_SLIDE_DIAGTYPE" val="l"/>
  <p:tag name="KSO_WM_TEMPLATE_MASTER_TYPE" val="1"/>
  <p:tag name="KSO_WM_TEMPLATE_COLOR_TYPE" val="0"/>
</p:tagLst>
</file>

<file path=ppt/tags/tag7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8"/>
  <p:tag name="KSO_WM_TEMPLATE_CATEGORY" val="custom"/>
  <p:tag name="KSO_WM_TEMPLATE_INDEX" val="20189051"/>
  <p:tag name="KSO_WM_DIAGRAM_GROUP_CODE" val="l1-3"/>
  <p:tag name="KSO_WM_UNIT_ID" val="custom20189051_9*i*8"/>
  <p:tag name="KSO_WM_UNIT_HIGHLIGHT" val="0"/>
  <p:tag name="KSO_WM_UNIT_COMPATIBLE" val="0"/>
  <p:tag name="KSO_WM_UNIT_DIAGRAM_ISNUMVISUAL" val="0"/>
  <p:tag name="KSO_WM_UNIT_DIAGRAM_ISREFERUNIT" val="0"/>
  <p:tag name="KSO_WM_UNIT_LAYERLEVEL"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3*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4*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leftRight"/>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20188997">
      <a:dk1>
        <a:srgbClr val="000000"/>
      </a:dk1>
      <a:lt1>
        <a:srgbClr val="FFFFFF"/>
      </a:lt1>
      <a:dk2>
        <a:srgbClr val="F2F2F2"/>
      </a:dk2>
      <a:lt2>
        <a:srgbClr val="FFFFFF"/>
      </a:lt2>
      <a:accent1>
        <a:srgbClr val="2071D3"/>
      </a:accent1>
      <a:accent2>
        <a:srgbClr val="1C69BD"/>
      </a:accent2>
      <a:accent3>
        <a:srgbClr val="1862A7"/>
      </a:accent3>
      <a:accent4>
        <a:srgbClr val="287583"/>
      </a:accent4>
      <a:accent5>
        <a:srgbClr val="4DA452"/>
      </a:accent5>
      <a:accent6>
        <a:srgbClr val="71D320"/>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rgbClr val="000000"/>
      </a:dk1>
      <a:lt1>
        <a:srgbClr val="FFFFFF"/>
      </a:lt1>
      <a:dk2>
        <a:srgbClr val="F9F9F9"/>
      </a:dk2>
      <a:lt2>
        <a:srgbClr val="FFFFFF"/>
      </a:lt2>
      <a:accent1>
        <a:srgbClr val="D6B686"/>
      </a:accent1>
      <a:accent2>
        <a:srgbClr val="E2D2AF"/>
      </a:accent2>
      <a:accent3>
        <a:srgbClr val="C4A293"/>
      </a:accent3>
      <a:accent4>
        <a:srgbClr val="CEC9BA"/>
      </a:accent4>
      <a:accent5>
        <a:srgbClr val="E7CAA2"/>
      </a:accent5>
      <a:accent6>
        <a:srgbClr val="B2836E"/>
      </a:accent6>
      <a:hlink>
        <a:srgbClr val="304FFE"/>
      </a:hlink>
      <a:folHlink>
        <a:srgbClr val="492067"/>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9F9F9"/>
      </a:dk2>
      <a:lt2>
        <a:srgbClr val="FFFFFF"/>
      </a:lt2>
      <a:accent1>
        <a:srgbClr val="D6B686"/>
      </a:accent1>
      <a:accent2>
        <a:srgbClr val="E2D2AF"/>
      </a:accent2>
      <a:accent3>
        <a:srgbClr val="C4A293"/>
      </a:accent3>
      <a:accent4>
        <a:srgbClr val="CEC9BA"/>
      </a:accent4>
      <a:accent5>
        <a:srgbClr val="E7CAA2"/>
      </a:accent5>
      <a:accent6>
        <a:srgbClr val="B2836E"/>
      </a:accent6>
      <a:hlink>
        <a:srgbClr val="304FFE"/>
      </a:hlink>
      <a:folHlink>
        <a:srgbClr val="492067"/>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自定义 11">
      <a:dk1>
        <a:srgbClr val="000000"/>
      </a:dk1>
      <a:lt1>
        <a:srgbClr val="FFFFFF"/>
      </a:lt1>
      <a:dk2>
        <a:srgbClr val="ECF4FA"/>
      </a:dk2>
      <a:lt2>
        <a:srgbClr val="FFFFFF"/>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
      <a:dk1>
        <a:sysClr val="windowText" lastClr="000000"/>
      </a:dk1>
      <a:lt1>
        <a:sysClr val="window" lastClr="FFFFFF"/>
      </a:lt1>
      <a:dk2>
        <a:srgbClr val="EDF3FC"/>
      </a:dk2>
      <a:lt2>
        <a:srgbClr val="FFFFFF"/>
      </a:lt2>
      <a:accent1>
        <a:srgbClr val="609BE2"/>
      </a:accent1>
      <a:accent2>
        <a:srgbClr val="61A7E4"/>
      </a:accent2>
      <a:accent3>
        <a:srgbClr val="63B2E6"/>
      </a:accent3>
      <a:accent4>
        <a:srgbClr val="64BEE7"/>
      </a:accent4>
      <a:accent5>
        <a:srgbClr val="66C9E9"/>
      </a:accent5>
      <a:accent6>
        <a:srgbClr val="67D5EB"/>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872</Words>
  <Application>Microsoft Office PowerPoint</Application>
  <PresentationFormat>宽屏</PresentationFormat>
  <Paragraphs>101</Paragraphs>
  <Slides>16</Slides>
  <Notes>15</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16</vt:i4>
      </vt:variant>
    </vt:vector>
  </HeadingPairs>
  <TitlesOfParts>
    <vt:vector size="28" baseType="lpstr">
      <vt:lpstr>微软雅黑</vt:lpstr>
      <vt:lpstr>楷体</vt:lpstr>
      <vt:lpstr>Arial</vt:lpstr>
      <vt:lpstr>汉仪超粗圆简</vt:lpstr>
      <vt:lpstr>Calibri</vt:lpstr>
      <vt:lpstr>Wingdings</vt:lpstr>
      <vt:lpstr>华文楷体</vt:lpstr>
      <vt:lpstr>1_Office 主题​​</vt:lpstr>
      <vt:lpstr>3_Office 主题​​</vt:lpstr>
      <vt:lpstr>2_Office 主题​​</vt:lpstr>
      <vt:lpstr>4_Office 主题​​</vt:lpstr>
      <vt:lpstr>5_Office 主题​​</vt:lpstr>
      <vt:lpstr>许昕的商务和公关活动的营销策略分析</vt:lpstr>
      <vt:lpstr>PowerPoint 演示文稿</vt:lpstr>
      <vt:lpstr>1.定位和品牌形象</vt:lpstr>
      <vt:lpstr>PowerPoint 演示文稿</vt:lpstr>
      <vt:lpstr>PowerPoint 演示文稿</vt:lpstr>
      <vt:lpstr>2.赞助和代言（联合营销）</vt:lpstr>
      <vt:lpstr>PowerPoint 演示文稿</vt:lpstr>
      <vt:lpstr>3.媒体和社交活动（网络营销）</vt:lpstr>
      <vt:lpstr>PowerPoint 演示文稿</vt:lpstr>
      <vt:lpstr>4.公益与慈善事业 （公益营销）</vt:lpstr>
      <vt:lpstr>PowerPoint 演示文稿</vt:lpstr>
      <vt:lpstr>PowerPoint 演示文稿</vt:lpstr>
      <vt:lpstr>5.优点和不足</vt:lpstr>
      <vt:lpstr>PowerPoint 演示文稿</vt:lpstr>
      <vt:lpstr>6.总结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许昕的商务和公关活动的营销策略分析</dc:title>
  <dc:creator>lihaotian</dc:creator>
  <cp:lastModifiedBy>yuan ling</cp:lastModifiedBy>
  <cp:revision>4</cp:revision>
  <dcterms:created xsi:type="dcterms:W3CDTF">2023-05-18T16:19:00Z</dcterms:created>
  <dcterms:modified xsi:type="dcterms:W3CDTF">2023-05-19T03:02:12Z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6DC89446B60E4C84B4AB1556EE07C5DC_12</vt:lpwstr>
  </property>
  <property fmtid="{D5CDD505-2E9C-101B-9397-08002B2CF9AE}" pid="3" name="KSOProductBuildVer">
    <vt:lpwstr>2052-11.1.0.14036</vt:lpwstr>
  </property>
</Properties>
</file>